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8" r:id="rId4"/>
  </p:sldMasterIdLst>
  <p:notesMasterIdLst>
    <p:notesMasterId r:id="rId17"/>
  </p:notesMasterIdLst>
  <p:handoutMasterIdLst>
    <p:handoutMasterId r:id="rId18"/>
  </p:handoutMasterIdLst>
  <p:sldIdLst>
    <p:sldId id="272" r:id="rId5"/>
    <p:sldId id="273" r:id="rId6"/>
    <p:sldId id="257" r:id="rId7"/>
    <p:sldId id="277" r:id="rId8"/>
    <p:sldId id="284" r:id="rId9"/>
    <p:sldId id="276" r:id="rId10"/>
    <p:sldId id="278" r:id="rId11"/>
    <p:sldId id="280" r:id="rId12"/>
    <p:sldId id="282" r:id="rId13"/>
    <p:sldId id="279" r:id="rId14"/>
    <p:sldId id="259" r:id="rId15"/>
    <p:sldId id="260" r:id="rId16"/>
  </p:sldIdLst>
  <p:sldSz cx="12192000" cy="6858000"/>
  <p:notesSz cx="6858000" cy="9144000"/>
  <p:defaultTextStyle>
    <a:defPPr>
      <a:defRPr lang="en-US"/>
    </a:defPPr>
    <a:lvl1pPr algn="l" rtl="0" fontAlgn="base">
      <a:spcBef>
        <a:spcPct val="0"/>
      </a:spcBef>
      <a:spcAft>
        <a:spcPct val="0"/>
      </a:spcAft>
      <a:defRPr sz="2400" kern="1200">
        <a:solidFill>
          <a:schemeClr val="tx1"/>
        </a:solidFill>
        <a:latin typeface="Times"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906" autoAdjust="0"/>
    <p:restoredTop sz="94674"/>
  </p:normalViewPr>
  <p:slideViewPr>
    <p:cSldViewPr>
      <p:cViewPr varScale="1">
        <p:scale>
          <a:sx n="78" d="100"/>
          <a:sy n="78" d="100"/>
        </p:scale>
        <p:origin x="898" y="55"/>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9" d="100"/>
          <a:sy n="99" d="100"/>
        </p:scale>
        <p:origin x="219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03B6AED-D4AA-7B43-977D-59BA1D662A17}" type="datetimeFigureOut">
              <a:rPr lang="en-US" smtClean="0"/>
              <a:t>30-Jul-24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37B4F6-DA37-034D-9CAD-2ECBC4DC1D31}" type="slidenum">
              <a:rPr lang="en-US" smtClean="0"/>
              <a:t>‹#›</a:t>
            </a:fld>
            <a:endParaRPr lang="en-US"/>
          </a:p>
        </p:txBody>
      </p:sp>
    </p:spTree>
    <p:extLst>
      <p:ext uri="{BB962C8B-B14F-4D97-AF65-F5344CB8AC3E}">
        <p14:creationId xmlns:p14="http://schemas.microsoft.com/office/powerpoint/2010/main" val="457492122"/>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5:04.430"/>
    </inkml:context>
    <inkml:brush xml:id="br0">
      <inkml:brushProperty name="width" value="0.05" units="cm"/>
      <inkml:brushProperty name="height" value="0.05" units="cm"/>
      <inkml:brushProperty name="color" value="#E71224"/>
    </inkml:brush>
  </inkml:definitions>
  <inkml:trace contextRef="#ctx0" brushRef="#br0">8 108 1744,'0'0'5626,"-2"0"-5114,-4-1 2818,7-2-1447,13-6-1074,27-8-1306,-7 6 473,0 1 0,1 2 0,48-5 0,112-1-16,-103 8 44,-55 4-3,408-12-164,-405 19 124,0 1 0,0 1 0,-1 3 0,41 15 0,14 4 11,-64-25 1522,-30 1-2605,0 15-5825,0-9 879</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6:00.740"/>
    </inkml:context>
    <inkml:brush xml:id="br0">
      <inkml:brushProperty name="width" value="0.05" units="cm"/>
      <inkml:brushProperty name="height" value="0.05" units="cm"/>
      <inkml:brushProperty name="color" value="#E71224"/>
    </inkml:brush>
  </inkml:definitions>
  <inkml:trace contextRef="#ctx0" brushRef="#br0">45 1 7585,'0'0'1882,"-8"15"-1790,-22 47-86,29-60-18,0-1 0,1 0 0,-1 1 0,0-1 0,1 1 0,-1-1-1,1 1 1,0-1 0,-1 1 0,1 0 0,0-1 0,0 1 0,0 2 0,0-4-7,1 0-1,-1 1 0,0-1 1,1 0-1,-1 1 1,0-1-1,1 0 0,-1 0 1,0 1-1,1-1 0,-1 0 1,0 0-1,1 0 0,-1 0 1,1 0-1,-1 1 1,0-1-1,1 0 0,-1 0 1,1 0-1,-1 0 0,1 0 1,-1 0-1,1-1 1,3 2-191,107 0-3216,-109-1 3483,1 0-1,-1 1 1,0-1 0,0 1-1,1-1 1,-1 1-1,0 0 1,0 0-1,0 0 1,0 0-1,0 0 1,0 1-1,0-1 1,0 1 0,0-1-1,-1 1 1,1 0-1,-1-1 1,1 1-1,-1 0 1,0 0-1,1 0 1,-1 0-1,0 0 1,0 0 0,-1 1-1,1-1 1,0 0-1,-1 0 1,1 5-1,1 5 841,-1 0 0,-1 0 0,0 0 0,-3 20-1,-1-19-100,4-12-872,-1 0 1,1 1-1,-1-1 1,1 0-1,0 0 0,-1 0 1,1 0-1,0 0 1,0 0-1,0 0 1,0 1-1,0-1 1,0 0-1,0 0 1,0 0-1,0 0 0,0 0 1,1 0-1,-1 1 1,0-1-1,1 0 1,-1 0-1,1 0 1,0 1-1,3 3 28,0 0 0,-1 1 0,0-1 0,0 1 0,0 0 0,0-1 1,-1 1-1,0 1 0,-1-1 0,1 0 0,-1 0 0,1 13 0,1 6-752,1-16-3182</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7:30.399"/>
    </inkml:context>
    <inkml:brush xml:id="br0">
      <inkml:brushProperty name="width" value="0.05" units="cm"/>
      <inkml:brushProperty name="height" value="0.05" units="cm"/>
      <inkml:brushProperty name="color" value="#E71224"/>
    </inkml:brush>
  </inkml:definitions>
  <inkml:trace contextRef="#ctx0" brushRef="#br0">971 168 6873,'0'0'3191,"-19"-4"-2038,-58-18-237,70 20-700,0-1 0,0 1 0,0-1 0,-6-4 0,11 6-89,1 0 0,0 0 0,0 0-1,-1 0 1,1 0 0,0-1 0,0 1 0,0 0 0,0-1 0,0 1-1,1 0 1,-1-1 0,0 1 0,1-1 0,-1 1 0,1-1-1,-1-2 1,0 3-100,1 0-1,0 1 0,0-1 0,0 0 0,0 0 1,0 1-1,0-1 0,0 0 0,0 1 0,1-1 1,-1 0-1,0 0 0,0 1 0,1-1 0,-1 0 1,0 1-1,1-1 0,-1 0 0,0 1 0,1-1 1,-1 1-1,1-1 0,0 0 0,22-11 23,14 1-73,0 1 0,59-7 0,-87 16 18,129-17-47,0 6 1,243 11-1,-325 4-128,0 2 0,0 2 0,0 3 0,63 20 1,-117-30 159,0 1 0,0 0-1,0 0 1,0 0 0,0 0 0,0 0 0,0 0 0,0 0 0,0 1 0,0-1 0,-1 1 0,1-1 0,-1 1 0,1 0-1,-1-1 1,2 4 0,-3-5 21,1 1-1,-1 0 1,0 0 0,0-1-1,0 1 1,0 0-1,0-1 1,0 1 0,0 0-1,0 0 1,0-1-1,0 1 1,0 0-1,0 0 1,-1-1 0,1 1-1,0 0 1,0-1-1,-1 1 1,0 1-1,0-1 32,-1 1-1,1 0 1,-1-1-1,1 1 1,-1-1-1,0 1 1,0-1-1,0 0 1,-3 2-1,-16 6 252,-1-1 0,0-2 0,-42 9 1,35-9-153,-472 94 1412,500-100-1482,-1 0 0,1 0 0,0 0 0,-1 1 0,1-1 0,0 0 0,-1 1 0,1-1 0,0 1 0,0-1 0,-1 1 0,1 0 0,0-1 0,0 1 0,0 0 0,-2 2 0,4-2-85,0 0 0,1-1 0,-1 1-1,0 0 1,1 0 0,-1 0 0,1-1 0,-1 1 0,1-1 0,-1 1-1,1-1 1,-1 0 0,1 0 0,0 1 0,2-1 0,58 7 27,78 0 0,-33-3 99,-47 0-77,9-1-92,0 3 0,94 21 0,-153-25 9,0 1 1,0 0-1,0 0 0,-1 1 1,0 1-1,0 0 0,0 0 1,0 0-1,-1 1 0,1 1 0,7 7 1,-13-10 45,1 1 0,-1-1 1,1 1-1,-1 0 0,-1 0 1,1 0-1,-1 0 0,1 1 1,-2-1-1,1 1 0,-1-1 1,1 1-1,-1 0 0,-1-1 0,1 1 1,-1 0-1,0 0 0,-1-1 1,1 1-1,-2 7 0,-2-2 219,1 0 1,-2 0-1,1-1 0,-1 1 0,-1-1 0,0 0 0,0 0 0,-1-1 0,-12 13 0,7-7 418,11-12-559,-1-1 0,1 0 0,-1 0 1,0 0-1,0 0 0,1-1 0,-1 1 0,0 0 0,-1-1 0,-2 2 0,-34 16 61,-1-2-1,-45 13 0,98-28-3821,15-1 2793,18 0 801,1-3 0,64-10 0,-357 80 2622,120-29-2269,96-30-153,-52 16 345,75-23-439,-31 15 94,36-16-137,0 0 1,1 0-1,-1 0 1,0 0-1,1 1 1,-1-1-1,1 0 1,-1 1 0,1-1-1,0 1 1,-1 0-1,1-1 1,0 1-1,0 0 1,0 0-1,-1 2 1,2-2 1,0 0 1,-1 0-1,1 0 1,-1-1-1,1 1 1,-1 0-1,0 0 1,0-1-1,0 1 1,0 0-1,0-1 1,0 1-1,-1-1 1,1 1-1,0-1 1,-1 0-1,1 1 1,-1-1-1,1 0 1,-1 0-1,0 0 1,0 0-1,1-1 1,-1 1 0,-2 0-1,-380 125 718,376-124-694,-5 2-24,0 0-1,0-1 1,-1-1 0,-25 2-1,37-4-335,-8 0 483,10 0-100,-47 0 282,0-1 0,-51-10 0,-22-12-771,0-5 1,-129-50-1,84 25 1616,101 34-936,-93-26-103,156 45-115,1 0-1,0 0 1,-1 0 0,1 0 0,0-1 0,0 1 0,-1 0-1,1 0 1,0 0 0,-1 0 0,1 0 0,0 0 0,-1 0-1,1 0 1,0 0 0,-1 0 0,1 0 0,0 0 0,-1 0-1,1 0 1,0 0 0,-1 0 0,1 1 0,0-1 0,-1 0 0,1 0-1,0 0 1,-1 0 0,1 1 0,0-1 0,0 0 0,-1 1-1,3 10-845,0-5 964,-1-2-366,0-1 0,0 1 1,0 0-1,0-1 0,-1 1 1,0 0-1,1 0 0,-1 0 1,-1-1-1,1 1 1,0 0-1,-1 0 0,0 0 1,0-1-1,0 1 0,0-1 1,-1 1-1,1-1 0,-5 6 1,-7 9-4140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9:22.128"/>
    </inkml:context>
    <inkml:brush xml:id="br0">
      <inkml:brushProperty name="width" value="0.05" units="cm"/>
      <inkml:brushProperty name="height" value="0.05" units="cm"/>
      <inkml:brushProperty name="color" value="#E71224"/>
    </inkml:brush>
  </inkml:definitions>
  <inkml:trace contextRef="#ctx0" brushRef="#br0">94 326 1560,'0'0'5789,"-14"3"-4910,-44 9-146,39-6 3068,18-6-3813,1 1-1,0-1 1,0 0-1,0 0 0,0 0 1,0 1-1,-1-1 1,1 0-1,0 0 1,0 1-1,0-1 0,0 0 1,0 0-1,0 1 1,0-1-1,0 0 1,0 0-1,0 1 0,0-1 1,0 0-1,0 0 1,0 1-1,0-1 1,0 0-1,0 0 0,0 0 1,1 1-1,-1-1 1,0 0-1,1 7 199,12 151 890,-3-59-328,8 49-389,-18-148-362,5 22-2,-4-21-13,-1 0 1,0-1-1,0 1 0,0 0 0,1-1 1,-1 1-1,0-1 0,1 1 1,-1 0-1,0-1 0,1 1 0,-1-1 1,1 1-1,-1-1 0,1 1 1,-1-1-1,1 0 0,-1 1 0,1-1 1,-1 0-1,1 1 0,0-1 1,-1 0-1,1 1 0,1-1 1,4-17-566,8-30 469,-9 26 115,1-1 0,1 1 0,1 0 0,1 1 0,14-23 0,-21 40-22,0 0 0,1 0 0,-1 0-1,1 1 1,4-5 0,-6 7 18,-1-1 0,1 1-1,0-1 1,-1 1 0,1 0 0,-1-1 0,1 1 0,-1 0 0,1-1 0,0 1 0,-1 0 0,1 0-1,0 0 1,-1 0 0,1-1 0,0 1 0,0 0 0,-1 0 0,1 0 0,0 0 0,-1 0 0,1 1-1,0-1 1,-1 0 0,1 0 0,0 0 0,-1 1 0,1-1 0,-1 0 0,1 0 0,0 1 0,-1-1-1,1 1 1,-1-1 0,1 1 0,-1-1 0,1 1 0,-1-1 0,1 1 0,0 0 0,3 9 118,0 0-1,-1 0 1,0 0 0,-1 0 0,0 1 0,1 13 0,5 19 212,-6-31-274,1 3 9,1-1 0,0 1 0,0-1 0,9 16 1,-12-27-80,1 0 1,-1-1 0,1 1 0,0 0 0,0 0 0,0-1 0,0 1-1,1-1 1,-1 0 0,1 0 0,-1 1 0,1-2 0,0 1 0,0 0 0,-1-1-1,1 1 1,1-1 0,-1 0 0,0 0 0,0 0 0,0 0 0,1 0-1,-1-1 1,5 1 0,-5-2-21,1 1 0,-1-1-1,1 0 1,-1 0 0,0 0-1,1 0 1,-1 0 0,0-1 0,0 1-1,0-1 1,0 0 0,0 0-1,-1 0 1,1 0 0,0-1 0,-1 1-1,0-1 1,1 1 0,1-4-1,5-7-116,0-1-1,12-26 1,-16 31 69,10-26-149,-10 23 147,1-1-1,0 2 1,0-1 0,10-13-1,-16 25 86,1 0 0,-1 0-1,0 0 1,0 0 0,0 0-1,0 0 1,0-1-1,1 1 1,-1 0 0,0 0-1,0 0 1,0 0 0,0 0-1,1 0 1,-1 0-1,0 0 1,0 0 0,0 0-1,0 0 1,1 0 0,-1 0-1,0 1 1,0-1 0,0 0-1,0 0 1,0 0-1,1 0 1,-1 0 0,0 0-1,0 0 1,0 0 0,0 0-1,0 1 1,0-1 0,0 0-1,1 0 1,-1 0-1,0 0 1,0 0 0,0 0-1,0 1 1,0-1 0,0 0-1,0 0 1,0 0-1,0 0 1,0 0 0,0 1-1,0-1 1,0 0 0,0 0-1,0 0 1,0 1 0,3 11 72,3 19 311,-3-9-157,11 36 1,-12-52-223,1 1 0,0 0 0,0-1 1,0 0-1,1 0 0,-1 0 0,2 0 1,-1 0-1,8 7 0,-9-10-25,0-1 1,0 0-1,1 0 0,-1 0 1,1 0-1,-1 0 0,1 0 1,0-1-1,0 0 0,0 0 1,-1 0-1,1 0 0,0-1 0,0 1 1,0-1-1,0 0 0,0 0 1,0-1-1,0 1 0,0-1 1,7-2-1,-3 1-45,0-1 0,0 0-1,0 0 1,-1-1 0,0 0 0,0-1-1,0 1 1,0-1 0,8-8 0,-7 5-13,-1 0 0,0-1 1,0 0-1,-1 0 0,0-1 1,0 1-1,-1-1 0,0-1 1,3-11-1,-3 6 96,-1 0 0,-1 0 0,0-1 0,-1 1 1,-1-25-1,-1 39 12,0 0 0,0 0 0,-1 0 0,1 0 0,0 0 0,-1 0 0,0 0 0,1 1 0,-1-1 0,0 0 1,-2-3-1,3 5-1,-1-1 1,1 1-1,-1-1 0,1 1 1,-1-1-1,1 1 1,-1 0-1,1-1 1,-1 1-1,1 0 0,-1-1 1,1 1-1,-1 0 1,1 0-1,-1 0 0,0-1 1,1 1-1,-1 0 1,1 0-1,-1 0 1,0 0-1,1 0 0,-1 0 1,0 0-1,1 0 1,-1 0-1,1 1 1,-1-1-1,0 0 0,1 0 1,-1 0-1,1 1 1,-1-1-1,1 0 1,-1 1-1,1-1 0,-1 0 1,1 1-1,-1-1 1,1 1-1,-1-1 1,0 1-1,-2 3 29,0 0 0,1-1 0,-1 1 0,1 0 0,0 0 0,0 0 0,0 0 0,0 1 0,1-1 0,-2 6 0,-7 50 145,6-34-91,2-1 0,1 1 0,0-1-1,7 48 1,-5-68-115,0 0-1,1 0 1,0 0 0,-1-1 0,1 1-1,1 0 1,-1-1 0,1 1-1,0-1 1,0 0 0,0 0-1,1 0 1,-1 0 0,1-1 0,0 1-1,0-1 1,0 0 0,0 0-1,1 0 1,-1-1 0,1 0-1,0 0 1,-1 0 0,1 0 0,0-1-1,0 1 1,0-1 0,1-1-1,7 1 1,-1 0-28,-1-2 0,1 1 0,-1-2 0,1 1 0,-1-1 0,0-1 0,0 0 0,0-1 0,0 0 1,0-1-1,-1 0 0,14-9 0,-6 0-93,0 0-1,-1-1 1,-1-1 0,0-1 0,-1 0 0,-1-1 0,-1 0-1,-1-1 1,0-1 0,13-29 0,-5 1-255,-2 0 0,-3-1 0,15-74 0,-16 43-242,-4 0-1,-1-126 1,-8 200 755,-1 5-49,0 0 0,0 0-1,0 0 1,0 0 0,0 0-1,0 0 1,0 0-1,0 0 1,0 0 0,0 0-1,0 0 1,-1 0 0,1 0-1,0 1 1,-1-1 0,1 0-1,0 0 1,-1 0 0,1 0-1,-1 1 1,-1-3-1,2 3-43,0 0-1,-1 0 0,1 0 0,0 0 1,-1 0-1,1 0 0,0 0 0,-1 0 0,1 0 1,0 0-1,0 0 0,-1 0 0,1 0 0,0 0 1,-1 1-1,1-1 0,0 0 0,0 0 0,-1 0 1,1 0-1,0 0 0,0 1 0,-1-1 0,1 0 1,0 0-1,0 0 0,0 1 0,-1-1 0,1 0 1,0 0-1,0 1 0,0-1 0,0 0 1,-1 0-1,1 1 0,0-1 0,0 0 0,0 1 1,0-1-1,0 1 0,-5 11 151,1 0-1,0 0 1,1 1 0,1-1 0,-1 1-1,2 0 1,0 15 0,-2 2-82,-16 404 826,19-417-881,-1-3-2,1-1 0,0 0-1,1 1 1,1-1 0,0 0-1,1 0 1,0 0-1,5 14 1,-4-19-38,0 0 0,0-1 0,0 1 0,1-1 1,0 0-1,8 7 0,-10-10-80,1-1-1,0 1 1,0-1 0,0 0-1,0-1 1,0 1 0,1-1 0,-1 1-1,1-1 1,0-1 0,5 2 0,-9-3 24,0 1 1,0-1 0,0 0 0,0 0 0,0 0 0,0 0-1,0 0 1,1-1 0,-1 1 0,0 0 0,0 0 0,0-1 0,0 1-1,0-1 1,0 1 0,0-1 0,0 1 0,0-1 0,0 0 0,-1 1-1,1-1 1,0 0 0,0 0 0,0 1 0,-1-1 0,1 0 0,0 0-1,-1 0 1,1 0 0,-1 0 0,1 0 0,-1 0 0,0 0-1,1 0 1,-1 0 0,0-2 0,2-5-110,0 0 0,-1-1 0,1-13 0,-2 19 125,0-14-230,-1 1-1,-1 0 0,0 0 0,-1 0 0,0 0 1,-2 0-1,0 1 0,-13-30 0,7 24-412,0 1-1,-1 0 1,-1 1-1,-1 0 1,-27-28-1,32 38 665,0 0 0,-1 1-1,-1 0 1,1 1 0,-1 0 0,-18-8-1,23 12 204,-1 0 0,0 1 0,0 0 0,0 0-1,0 1 1,0-1 0,0 2 0,0-1 0,-1 1 0,1 0-1,0 0 1,-12 3 0,17-3-171,0 0 0,1 1 1,-1-1-1,1 1 0,-1-1 0,0 1 0,1 0 0,0-1 1,-1 1-1,1 0 0,-1 0 0,1 0 0,0 0 0,0 0 0,-1 1 1,1-1-1,0 0 0,0 0 0,0 1 0,0-1 0,1 1 0,-1-1 1,0 1-1,1-1 0,-1 1 0,1-1 0,-1 1 0,1-1 1,0 1-1,-1 0 0,1-1 0,0 1 0,0 0 0,0-1 0,0 1 1,1 0-1,-1-1 0,0 1 0,1 0 0,-1-1 0,1 1 0,-1-1 1,1 1-1,0-1 0,0 1 0,0-1 0,0 0 0,0 1 1,0-1-1,0 0 0,0 0 0,0 0 0,1 0 0,-1 0 0,0 0 1,1 0-1,-1 0 0,4 1 0,8 4-43,0-1 0,1-1 0,-1 0 0,1-1 0,0 0 0,0-1 0,1-1 0,-1 0 0,22-2 0,-13 0-117,1-2 0,-1 0 0,0-2 0,-1 0 0,25-10 0,-11-2-182,-29 13 319,1 1 0,-1 0-1,1 0 1,0 0 0,13-2-1,-21 5 34,0-1-1,1 1 1,-1 0-1,0 0 1,0 0-1,1 0 1,-1 0-1,0 0 0,0 0 1,1 0-1,-1 0 1,0 0-1,1 0 1,-1 0-1,0 0 1,0 0-1,1 0 1,-1 1-1,0-1 0,0 0 1,1 0-1,-1 0 1,0 0-1,0 0 1,0 1-1,1-1 1,-1 0-1,0 0 1,0 0-1,0 1 1,1-1-1,-1 0 0,0 0 1,0 0-1,0 1 1,0-1-1,0 0 1,0 0-1,0 1 1,0-1-1,1 0 1,-1 0-1,0 1 0,0-1 1,0 0-1,0 1 1,0-1-1,0 0 1,0 0-1,-1 1 1,1-1-1,0 0 1,0 0-1,0 1 1,0-1-1,0 0 0,-1 6 531,-3 92 3336,0 38-2398,4-132-1527,1 0 1,-1 0-1,1 1 0,0-1 0,0 0 1,0 0-1,0 0 0,1 0 1,-1 0-1,1 0 0,0 0 1,1 0-1,-1-1 0,1 1 0,-1-1 1,1 0-1,0 0 0,0 0 1,1 0-1,-1 0 0,0-1 0,1 1 1,0-1-1,0 0 0,-1 0 1,1 0-1,0-1 0,1 1 1,-1-1-1,0 0 0,0 0 0,0-1 1,5 1-1,1 0-107,0 0 1,-1-1-1,1-1 0,0 0 1,0 0-1,0-1 0,-1 0 1,1 0-1,-1-1 0,16-7 1,-14 4-39,0 0 0,-1-1 1,0 0-1,-1 0 0,1-1 0,-1-1 1,-1 1-1,10-13 0,-8 7 109,2-3-374,-8 15 1302,-2 8 1454,-2 18-1948,-1-6-239,1 1-1,1 0 1,0 0-1,7 26 1,-7-41-147,0 0 0,0 0 0,0 0 0,1-1 0,-1 1 0,1 0 0,0-1 0,0 1 0,1-1 0,-1 1 0,1-1 0,0 0 0,-1 0 0,1 0 0,1-1 0,-1 1 0,0-1 0,1 1 0,-1-1 1,1 0-1,-1-1 0,1 1 0,0 0 0,0-1 0,0 0 0,5 1 0,-4-1-65,0-1 1,0 0-1,0 0 1,0 0 0,0 0-1,0-1 1,-1 0-1,1 0 1,0 0-1,0-1 1,8-3 0,-6 1-14,0 0 1,0 0 0,0-1 0,-1 0-1,0 0 1,9-9 0,-1-2-42,-1-1-1,0 0 1,-2-1 0,16-31-1,-18 35 483,-8 27 666,-1 11-841,1-5-132,1 0-1,0 0 1,2 0-1,11 32 1,-13-44-82,1-1 1,0 0 0,0 0 0,1 0 0,0 0 0,0 0 0,6 6 0,-7-9-37,0-1-1,0 1 1,1 0 0,-1-1 0,1 0 0,-1 0 0,1 0 0,0 0-1,0 0 1,0-1 0,0 1 0,8 0 0,-7-1-5,-1 0 0,1-1-1,0 1 1,0-1 0,-1 0 0,1-1 0,0 1 0,0-1-1,0 0 1,-1 0 0,1 0 0,5-3 0,-7 2 47,0 0 0,0 0 1,0-1-1,0 1 1,0 0-1,0-1 0,-1 0 1,1 0-1,-1 0 0,0 0 1,0 0-1,0 0 1,0-1-1,-1 1 0,1 0 1,0-5-1,3-8 109,0 0 0,-1 0 0,-1 0 1,-1 0-1,0-1 0,-2 1 0,1-1 0,-5-32 0,3 45 60,0-1 1,-1 1-1,0 0 0,1-1 0,-1 1 0,0 0 0,-1 0 0,1 0 0,-1 1 0,0-1 0,0 1 1,0-1-1,0 1 0,-1 0 0,1 0 0,-1 0 0,0 1 0,1-1 0,-9-3 0,9 5-78,1 0 0,0 0 0,-1 0-1,1 0 1,-1 1 0,0-1 0,1 1-1,-1 0 1,1 0 0,-1-1 0,0 2-1,1-1 1,-1 0 0,1 0 0,-1 1-1,0 0 1,1-1 0,-1 1 0,1 0-1,0 0 1,-1 0 0,1 1 0,0-1-1,0 0 1,0 1 0,-1 0 0,2-1-1,-1 1 1,0 0 0,0 0 0,0 0-1,1 0 1,0 0 0,-1 1 0,-1 2-1,0 1-246,1 0 0,-1 0 0,1-1 0,0 2 0,1-1-1,-1 0 1,1 0 0,0 1 0,1-1 0,-1 0 0,2 12-1,0-13-376,0 1-1,0 0 0,1 0 0,0 0 0,0-1 0,0 1 0,1-1 0,-1 1 1,2-1-1,-1 0 0,0 0 0,8 7 0,24 19-6198</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9:22.467"/>
    </inkml:context>
    <inkml:brush xml:id="br0">
      <inkml:brushProperty name="width" value="0.05" units="cm"/>
      <inkml:brushProperty name="height" value="0.05" units="cm"/>
      <inkml:brushProperty name="color" value="#E71224"/>
    </inkml:brush>
  </inkml:definitions>
  <inkml:trace contextRef="#ctx0" brushRef="#br0">156 599 1720,'0'0'14888,"-16"1"-13363,5 0-1272,4-1-137,-1 1 1,1-1-1,0 2 0,-11 2 0,15-3-90,0 0 0,0 0 0,0 0-1,0 1 1,1 0 0,-1-1 0,0 1-1,1 0 1,-1 0 0,1 0 0,0 1 0,0-1-1,0 1 1,0-1 0,0 1 0,-2 3-1,-3 13-17,0 0 0,2 0 0,0 0 0,1 1-1,1-1 1,-2 33 0,4-37-17,1-1 0,0 0 0,0 0 0,1 1 0,5 17 1,-5-28-34,0 0 1,0-1-1,0 1 1,1-1 0,0 0-1,-1 1 1,1-1 0,1 0-1,-1 0 1,5 5-1,-5-6-31,0-1-1,0 1 0,1-1 0,-1 1 1,0-1-1,1 0 0,-1 0 1,1 0-1,-1 0 0,1-1 0,0 1 1,-1-1-1,1 1 0,-1-1 0,1 0 1,0 0-1,2 0 0,-2 0-2,-1-1 0,0 1 0,1 0 0,-1-1 0,0 0 0,0 1 0,1-1 0,-1 0 0,0 0 0,0 0 0,0 0 0,3-3 0,-2 1 38,1 0 0,-1-1-1,0 1 1,0-1 0,0 0 0,2-5-1,9-19 31,0-2 0,-2 0 0,12-46 0,137-597-1537,-159 665 1509,1-9-36,-1-1 0,2-25 0,-6 37 488,-4 15 631,-7 16-534,2 0 0,0 0 1,-10 40-1,2 12-12,3-1-1,4 2 1,-4 147-1,15-199-391,0-5-12,1 1 0,4 21 0,-4-36-102,2-1-1,-1 1 1,1-1 0,0 0-1,0 0 1,1 0-1,0 0 1,0 0-1,0 0 1,8 9-1,-2-6-415,1 0-1,0 0 0,1-1 1,-1-1-1,2 0 0,-1 0 0,1-1 1,0-1-1,16 6 0,31 8-5300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9:23.692"/>
    </inkml:context>
    <inkml:brush xml:id="br0">
      <inkml:brushProperty name="width" value="0.05" units="cm"/>
      <inkml:brushProperty name="height" value="0.05" units="cm"/>
      <inkml:brushProperty name="color" value="#E71224"/>
    </inkml:brush>
  </inkml:definitions>
  <inkml:trace contextRef="#ctx0" brushRef="#br0">273 0 6769,'0'0'7241,"-72"116"-5496,8 40-873,0 37 72,9 3 136,37-26-263,18-61-305,18-29-272,10-33-240,13-18-288,36-7-1209,-4-8-1671,-9-10-3666</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9:26.375"/>
    </inkml:context>
    <inkml:brush xml:id="br0">
      <inkml:brushProperty name="width" value="0.05" units="cm"/>
      <inkml:brushProperty name="height" value="0.05" units="cm"/>
      <inkml:brushProperty name="color" value="#E71224"/>
    </inkml:brush>
  </inkml:definitions>
  <inkml:trace contextRef="#ctx0" brushRef="#br0">0 0 8209,'0'0'5297,"0"102"-4841,0 0 689,0-5-321,0-13-104,0-37-32,0-25-208,0 0-320,0-11-160,19-11-1104,-6-11-1544,5-18-2201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9:26.734"/>
    </inkml:context>
    <inkml:brush xml:id="br0">
      <inkml:brushProperty name="width" value="0.05" units="cm"/>
      <inkml:brushProperty name="height" value="0.05" units="cm"/>
      <inkml:brushProperty name="color" value="#E71224"/>
    </inkml:brush>
  </inkml:definitions>
  <inkml:trace contextRef="#ctx0" brushRef="#br0">1 0 10338,'0'0'1328</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9:27.090"/>
    </inkml:context>
    <inkml:brush xml:id="br0">
      <inkml:brushProperty name="width" value="0.05" units="cm"/>
      <inkml:brushProperty name="height" value="0.05" units="cm"/>
      <inkml:brushProperty name="color" value="#E71224"/>
    </inkml:brush>
  </inkml:definitions>
  <inkml:trace contextRef="#ctx0" brushRef="#br0">1 298 10594,'0'0'2457,"0"18"-677,0 127 499,0-130-2089,1 0-1,0 0 1,5 19 0,-5-29-201,0 1 0,1-1 0,-1 0 0,1-1-1,0 1 1,1 0 0,-1-1 0,1 1 0,0-1 0,0 0 0,0 1-1,8 6 1,-9-10-23,-1 0-1,1 0 1,-1 0 0,1 0-1,0 0 1,0 0-1,-1 0 1,1 0-1,0-1 1,0 1 0,0-1-1,0 1 1,0-1-1,0 0 1,0 0-1,0 0 1,0 0-1,0 0 1,0 0 0,0-1-1,0 1 1,0-1-1,-1 1 1,1-1-1,0 0 1,0 1 0,0-1-1,-1 0 1,1 0-1,0 0 1,-1-1-1,1 1 1,-1 0-1,3-3 1,4-4-2,-1-1 0,0 0 0,0-1 0,8-16 0,-10 18 55,68-130-77,-72 135 47,1 0 0,0 0 0,-1 0 0,1 0 0,1 0 0,-1 0 0,0 0 0,1 1 0,-1-1 0,1 1 0,5-4 0,-8 6 0,1-1 0,-1 1 0,0 0-1,1 0 1,-1 0 0,0 0 0,1 0 0,-1 0-1,1 0 1,-1-1 0,0 1 0,1 0 0,-1 0-1,1 0 1,-1 1 0,0-1 0,1 0 0,-1 0-1,0 0 1,1 0 0,-1 0 0,1 0-1,-1 1 1,0-1 0,1 0 0,-1 0 0,0 0-1,1 1 1,-1-1 0,0 0 0,1 1 0,6 14 51,-1 8 263,-1 1 0,3 25 1,-4-20-11,11 43 1,-12-65-280,-1 1 1,1-1 0,0 0-1,1 1 1,-1-1-1,1-1 1,1 1-1,0 0 1,0-1-1,6 7 1,-8-11-65,-1 0-1,1 0 1,0 0-1,-1 0 1,1-1-1,0 1 1,0-1-1,0 0 1,0 1-1,0-1 1,0-1-1,1 1 1,-1 0-1,0-1 1,0 0-1,1 1 1,-1-1 0,0-1-1,0 1 1,1 0-1,-1-1 1,0 0-1,0 1 1,5-3-1,-2 0-98,1 0 1,-1 0-1,0-1 0,0 0 0,0 0 0,0 0 0,-1-1 1,0 0-1,0 0 0,6-7 0,6-11-316,-2-1 0,0-1 0,-2 0-1,0 0 1,8-29 0,0-7-341,13-68 0,-17 56 778,8-93 0,-24 153 1764,-1 20 71,-4 24-283,-13 47-636,-11 57-454,14-39 320,3 1 0,4 115 0,11-157-275,-4-52-458,1 1 0,0 0 1,0-1-1,1 1 0,-1-1 0,1 1 0,-1-1 0,1 0 1,0 0-1,3 3 0,-4-4-69,1 0-1,-1-1 1,1 1 0,0-1 0,0 1-1,0-1 1,0 0 0,0 0 0,0 0-1,0 0 1,0 0 0,0 0-1,0-1 1,0 1 0,1-1 0,-1 1-1,0-1 1,0 0 0,1 0-1,-1 0 1,0 0 0,0 0 0,1-1-1,-1 1 1,0-1 0,0 1 0,1-1-1,-1 0 1,0 0 0,0 0-1,0 0 1,0 0 0,0 0 0,-1-1-1,1 1 1,0-1 0,0 1-1,-1-1 1,1 0 0,-1 1 0,3-5-1,-2 1-117,1-1 0,-1 0 0,0 1 0,0-1 0,-1 0 0,0 0 0,0 0 0,0-9 0,-3-46-1190,2 55 1156,-2-10-919,0-1 1,-9-29-1,-18-30-3990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9:27.432"/>
    </inkml:context>
    <inkml:brush xml:id="br0">
      <inkml:brushProperty name="width" value="0.05" units="cm"/>
      <inkml:brushProperty name="height" value="0.05" units="cm"/>
      <inkml:brushProperty name="color" value="#E71224"/>
    </inkml:brush>
  </inkml:definitions>
  <inkml:trace contextRef="#ctx0" brushRef="#br0">0 15 6489,'0'0'8786,"132"33"-8610,5-37-176,-10-14-1545,-27-7-3576</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9:27.901"/>
    </inkml:context>
    <inkml:brush xml:id="br0">
      <inkml:brushProperty name="width" value="0.05" units="cm"/>
      <inkml:brushProperty name="height" value="0.05" units="cm"/>
      <inkml:brushProperty name="color" value="#E71224"/>
    </inkml:brush>
  </inkml:definitions>
  <inkml:trace contextRef="#ctx0" brushRef="#br0">0 254 5009,'0'0'3007,"20"6"-1966,65 18-324,-78-22-561,0 0-1,1-1 1,-1 0 0,0 0 0,1-1 0,-1 0-1,1-1 1,-1 1 0,1-1 0,-1-1-1,0 1 1,10-4 0,-11 2-20,-1 0 0,0 1 0,0-2 0,0 1 0,0-1 0,-1 1 0,1-1 0,-1-1 0,0 1 0,0-1 0,-1 1 0,1-1 0,3-6 0,-5 5 6,1 0-1,-1 0 0,0 0 1,0 0-1,0-1 0,-1 1 1,0 0-1,0-9 0,0 0 20,-1-1-1,-3-19 0,3 30-133,-1 1 0,1 0 0,-1 0 0,0 0 0,0 0 0,-1 0 0,1 0 0,-1 0 0,0 1 0,0-1 0,0 0 0,0 1 0,-1-1 0,1 1 0,-1 0 0,0 0 0,0 0 0,0 0 0,-1 1 0,1-1 0,0 1 0,-1 0 0,0 0 0,1 0 0,-1 0 0,0 1 0,0-1 0,-4 0 0,6 2-14,1 0 0,-1 0 0,0 0 1,1 0-1,-1 0 0,1 0 0,-1 0 0,1 1 0,-1-1 0,0 0 1,1 1-1,-1-1 0,1 1 0,0 0 0,-1 0 0,1-1 0,-1 1 1,1 0-1,0 0 0,0 0 0,-2 2 0,0 1 14,-1 1 1,1 0-1,0 0 0,-5 9 0,2 0-4,0 0 0,2 1 0,-1-1 0,2 1 0,0 0 0,0 1 0,1 14 0,0 13 30,6 55 1,-3-85-53,0 0 0,1-1 0,0 1 1,1 0-1,6 14 0,-7-22-11,0 0 0,0 0 1,1-1-1,0 1 0,0-1 1,0 0-1,1 1 0,-1-2 1,1 1-1,0 0 0,0-1 1,1 0-1,-1 0 0,0 0 1,10 4-1,-2-2-49,0-1 0,0 0 0,1 0 0,-1-2 0,1 0 0,0 0 0,19 0 0,-22-2 6,0-1-1,0 1 0,0-1 0,0-1 1,-1 0-1,1-1 0,0 0 1,-1 0-1,0-1 0,12-5 0,-11 2 53,0-1-1,0 0 0,-1 0 0,0-1 0,0 0 1,-1 0-1,0-1 0,-1 0 0,0-1 0,-1 1 1,0-1-1,0-1 0,-1 1 0,-1-1 0,4-13 1,0-7 146,-2 1 0,-1-1-1,-1 0 1,-1-52 0,-3 62-23,2 12-109,-2 10-15,0 0 0,0 1 0,0-1 0,0 0 0,0 0 0,0 0 0,0 0 0,0 0-1,0 0 1,0 0 0,0 0 0,0 0 0,0 0 0,1 0 0,-1 0 0,0 0 0,0 0 0,0 0 0,0 0 0,0 0 0,0 0-1,0 0 1,0 0 0,0 0 0,0 0 0,0 0 0,0 0 0,0 0 0,0 0 0,0 0 0,1 0 0,-1 0 0,0 0 0,0 0-1,0 0 1,0 0 0,0 0 0,0 0 0,0 0 0,0 0 0,0 0 0,0 0 0,0 0 0,0 0 0,0 0 0,0 0 0,0 0-1,0 0 1,1 0 0,-1 0 0,0 0 0,0 0 0,0 0 0,0 0 0,0 0 0,0 0 0,0-1 0,0 1 0,0 0-1,0 0 1,0 0 0,0 0 0,0 0 0,0 0 0,0 0 0,0 0 0,0 0 0,0 0 0,0 0 0,4 6-47,-1 1 1,0 0 0,0 0-1,-1 0 1,3 14 0,1 1 91,10 32 218,25 81 388,-32-113-548,0 0-1,1 0 1,22 34-1,-27-49-110,0 0 1,0-1-1,1 0 1,10 10-1,-16-15 26,1 0-1,0-1 1,0 1-1,0 0 1,0-1 0,0 1-1,-1 0 1,1-1-1,0 1 1,0-1-1,0 0 1,0 1-1,1-1 1,-1 0 0,0 1-1,0-1 1,0 0-1,0 0 1,0 0-1,0 0 1,0 0-1,0 0 1,0-1 0,1 1-1,-1 0 1,0 0-1,0-1 1,0 1-1,0-1 1,0 1-1,0-1 1,0 1 0,0-1-1,-1 1 1,1-1-1,0 0 1,0 0-1,0 1 1,-1-1-1,1 0 1,0 0 0,-1 0-1,1 0 1,0-1-1,5-10 411,-2 0 1,1 0-1,-2-1 0,1 1 1,-2-1-1,2-16 0,5-21 224,-4 28-523,9-39-387,39-107 0,-52 163 7,14-22-1164,-15 26 1150,1 0 1,-1 1 0,1-1 0,-1 0 0,1 1 0,-1-1 0,1 0-1,0 1 1,-1-1 0,1 1 0,0-1 0,0 1 0,-1 0 0,1-1 0,0 1-1,0 0 1,0-1 0,0 1 0,-1 0 0,1 0 0,0 0 0,0 0-1,0 0 1,0 0 0,0 0 0,-1 0 0,1 0 0,0 0 0,0 0-1,1 1 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9:28.459"/>
    </inkml:context>
    <inkml:brush xml:id="br0">
      <inkml:brushProperty name="width" value="0.05" units="cm"/>
      <inkml:brushProperty name="height" value="0.05" units="cm"/>
      <inkml:brushProperty name="color" value="#E71224"/>
    </inkml:brush>
  </inkml:definitions>
  <inkml:trace contextRef="#ctx0" brushRef="#br0">1 338 2720,'0'0'12344,"16"-15"-11338,53-51-506,-51 48-400,0 0 0,29-40 0,-43 51-94,0 1 1,0-1-1,0 0 1,-1 0-1,-1-1 1,1 1-1,-1 0 1,0-1 0,0 0-1,-1 1 1,0-14-1,-1 18 1,0 1 0,0-1 0,0 1 0,0-1 0,-1 1 0,1-1 0,-1 1 0,0-1 0,0 1 0,0 0 0,0 0 0,0-1 0,0 1 0,-1 0 0,1 0 0,-1 0 0,-2-3 0,1 3 50,0 0 0,1 0 0,-1 1 0,0-1 0,0 1 0,0-1 0,0 1-1,0 0 1,0 0 0,0 1 0,-1-1 0,1 1 0,-4-1 0,4 1 0,1 0 0,-1 0 1,1 0-1,0 0 0,-1 1 0,1-1 0,0 1 1,0 0-1,-1 0 0,1-1 0,0 1 1,0 1-1,0-1 0,0 0 0,-3 3 0,1-1-16,1 0-1,0 1 0,0-1 1,0 1-1,0 0 0,0 0 0,-2 6 1,-1 4-13,0 0 1,1 0-1,0 1 0,-2 15 1,4-13-21,0 1 1,1 0 0,1 0 0,0 0-1,1 0 1,1 0 0,5 24 0,-5-34-23,1 0 0,0-1 1,1 0-1,0 1 1,0-1-1,0 0 1,1 0-1,0 0 1,0-1-1,1 1 0,0-1 1,0 0-1,0-1 1,1 1-1,0-1 1,0 0-1,0 0 0,0-1 1,10 5-1,-7-5-67,0 0 0,0-1-1,1 0 1,0 0-1,0-1 1,0 0 0,0-1-1,0 0 1,0-1 0,0 0-1,0-1 1,14-1 0,-16 0 26,-1 0 1,1 0 0,0 0 0,-1-1-1,1 0 1,-1 0 0,0-1 0,0 0-1,0 0 1,-1-1 0,0 0 0,1 0 0,-2 0-1,1-1 1,-1 0 0,6-7 0,-2-2 58,-1 0 1,0-1 0,-2-1-1,1 1 1,-2-1 0,7-32-1,-7 19 86,0-1 0,-1-36 0,-4 80-90,5 145 264,-3-137-239,1 0 1,1-1 0,0 1-1,2-1 1,11 30 0,-15-46-43,1 1 0,-1-1 0,1 1 1,0-1-1,0 0 0,0 0 0,5 4 1,-7-7-18,0 0 1,0 0-1,1 0 1,-1 0-1,0 0 1,1 0 0,-1 0-1,1-1 1,-1 1-1,1-1 1,0 1 0,-1-1-1,1 1 1,0-1-1,-1 0 1,1 0 0,-1 0-1,1 0 1,0 0-1,-1 0 1,1 0 0,0-1-1,-1 1 1,1-1-1,2 0 1,1-2-10,-2 1 1,1 0-1,0-1 0,0 0 1,-1 0-1,1 0 0,-1 0 0,0-1 1,5-6-1,23-41 110,-16 25-43,11-18 17,-13 19-38,2 1 0,0 0 1,2 1-1,37-40 0,-52 61 1,1 0 0,-1 0-1,0 0 1,1 0 0,-1 1 0,1-1-1,-1 1 1,1 0 0,0-1-1,0 1 1,-1 1 0,1-1-1,0 0 1,0 1 0,0-1 0,0 1-1,5 0 1,-7 0 17,0 0 0,0 0 0,0 0 0,0 1 0,0-1 0,0 0 0,0 1 0,0-1 0,0 1 0,0-1 0,0 1 0,0-1 0,0 1 0,-1 0 0,1-1 0,0 1 0,0 0 0,-1 0 0,1 0 0,-1-1 0,2 3 0,5 20 230,-6-18-168,2 19 34,0 1 0,-1-1 0,-3 38 0,0-20-432,1 16-2175,0-16-3150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6:01.764"/>
    </inkml:context>
    <inkml:brush xml:id="br0">
      <inkml:brushProperty name="width" value="0.05" units="cm"/>
      <inkml:brushProperty name="height" value="0.05" units="cm"/>
      <inkml:brushProperty name="color" value="#E71224"/>
    </inkml:brush>
  </inkml:definitions>
  <inkml:trace contextRef="#ctx0" brushRef="#br0">54 0 6633,'0'0'7249,"0"20"-4151,1-9-3112,1 1 0,0-1-1,1 0 1,0 0 0,0 0-1,1-1 1,1 1 0,-1-1 0,11 15-1,-6-9-113,-1 1 1,11 29-1,-15-33 140,-1 0 1,1 1-1,-2-1 1,0 1-1,-1-1 0,0 1 1,-1-1-1,-1 1 1,0 0-1,0-1 1,-2 1-1,1-1 1,-2 0-1,0 0 1,0 0-1,-13 24 1,-17 19 516,16-28 162,-21 45 0,35-65-639,1 1 0,0 0 0,0 0 0,1 0 0,0 0 0,0 0 0,1 0 0,1 0 0,-1 1 0,2 9 0,0-14-129,0-1-1,0 1 0,0-1 1,1 0-1,-1 1 0,1-1 1,0 0-1,0 0 0,1 0 1,-1 0-1,1 0 0,6 6 1,2 0-316,0 0 1,20 14-1,-18-15 142,40 27-758,30 23-650,-72-49 1373,0-1 1,0 2-1,-1-1 0,15 22 0,-22-27 335,0 0-1,0 0 1,-1 0 0,0 1 0,0-1-1,0 1 1,0-1 0,-1 1 0,0 0-1,0 0 1,-1 0 0,0 0-1,0-1 1,0 1 0,-1 0 0,1 0-1,-1 0 1,-3 7 0,0-1 296,0-1 1,-1 1 0,0-1-1,-1 0 1,0-1-1,-1 1 1,-12 14-1,-61 62 1520,-8 11-3535,81-90-4203</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9:28.817"/>
    </inkml:context>
    <inkml:brush xml:id="br0">
      <inkml:brushProperty name="width" value="0.05" units="cm"/>
      <inkml:brushProperty name="height" value="0.05" units="cm"/>
      <inkml:brushProperty name="color" value="#E71224"/>
    </inkml:brush>
  </inkml:definitions>
  <inkml:trace contextRef="#ctx0" brushRef="#br0">447 1 7561,'0'0'4041,"109"167"-928,-41-11-945,-18 36-215,-32 11 447,-27-10-872,-54-27-847,-38-13-681,-31-23-465,-18-32-1327,23-32-2457,17-34-5185</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9:29.897"/>
    </inkml:context>
    <inkml:brush xml:id="br0">
      <inkml:brushProperty name="width" value="0.05" units="cm"/>
      <inkml:brushProperty name="height" value="0.05" units="cm"/>
      <inkml:brushProperty name="color" value="#E71224"/>
    </inkml:brush>
  </inkml:definitions>
  <inkml:trace contextRef="#ctx0" brushRef="#br0">5 1 7585,'0'0'3585,"0"79"-2497,0-24 88,0 3-191,0-4-577,0-14-408,0-18-16,0-18-1153,-4-15-6232</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9:30.241"/>
    </inkml:context>
    <inkml:brush xml:id="br0">
      <inkml:brushProperty name="width" value="0.05" units="cm"/>
      <inkml:brushProperty name="height" value="0.05" units="cm"/>
      <inkml:brushProperty name="color" value="#E71224"/>
    </inkml:brush>
  </inkml:definitions>
  <inkml:trace contextRef="#ctx0" brushRef="#br0">0 0 10578,'0'0'2696</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9:30.570"/>
    </inkml:context>
    <inkml:brush xml:id="br0">
      <inkml:brushProperty name="width" value="0.05" units="cm"/>
      <inkml:brushProperty name="height" value="0.05" units="cm"/>
      <inkml:brushProperty name="color" value="#E71224"/>
    </inkml:brush>
  </inkml:definitions>
  <inkml:trace contextRef="#ctx0" brushRef="#br0">201 720 8249,'0'0'5845,"-11"-15"-4844,-36-51-274,43 61-667,1 0 0,0-1 0,0 1 1,1-1-1,0 0 0,0 1 0,0-1 1,0 0-1,1-1 0,0 1 1,0-7-1,-1-3 5,-3-45 98,5-98 1,1 129-122,0 1 5,1-1 0,11-52 0,-10 69-44,1 0 0,0 1 0,1-1 0,1 1 1,-1-1-1,2 2 0,0-1 0,13-16 0,-19 26-50,1-1 0,0 1 0,1 0 0,-1 0 0,0 0 0,1 0 0,-1 0-1,1 1 1,0-1 0,-1 1 0,1-1 0,0 1 0,0 0 0,0 0 0,0 0-1,0 1 1,0-1 0,0 1 0,0-1 0,0 1 0,1 0 0,-1 0 0,0 1 0,0-1-1,0 1 1,6 1 0,-4 0-264,0 0-1,1 1 1,-1 0 0,0 0-1,0 0 1,-1 0-1,1 1 1,-1 0 0,0 0-1,0 0 1,0 0-1,0 1 1,3 4 0,9 26-3403,-16-34 3616</inkml:trace>
  <inkml:trace contextRef="#ctx0" brushRef="#br0" timeOffset="1">1 466 7433,'0'0'3689,"132"-54"-2697,-78 36-448,6 0-544,3 3-32,-12 8-1920,-15 3-4282</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9:31.407"/>
    </inkml:context>
    <inkml:brush xml:id="br0">
      <inkml:brushProperty name="width" value="0.05" units="cm"/>
      <inkml:brushProperty name="height" value="0.05" units="cm"/>
      <inkml:brushProperty name="color" value="#E71224"/>
    </inkml:brush>
  </inkml:definitions>
  <inkml:trace contextRef="#ctx0" brushRef="#br0">328 0 8041,'0'0'4697,"-136"193"-3384,58-1-377,10 33-40,22-11 48,46-40-200,5-69-376,27-36-368,4-29-480,5-18-912,18-15-705,-4-7-2303,-5 0-4730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9:32.957"/>
    </inkml:context>
    <inkml:brush xml:id="br0">
      <inkml:brushProperty name="width" value="0.05" units="cm"/>
      <inkml:brushProperty name="height" value="0.05" units="cm"/>
      <inkml:brushProperty name="color" value="#E71224"/>
    </inkml:brush>
  </inkml:definitions>
  <inkml:trace contextRef="#ctx0" brushRef="#br0">1 41 5945,'0'0'3384,"14"-26"-335,-12 22-3629,3-6 955</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9:37.006"/>
    </inkml:context>
    <inkml:brush xml:id="br0">
      <inkml:brushProperty name="width" value="0.05" units="cm"/>
      <inkml:brushProperty name="height" value="0.05" units="cm"/>
      <inkml:brushProperty name="color" value="#E71224"/>
    </inkml:brush>
  </inkml:definitions>
  <inkml:trace contextRef="#ctx0" brushRef="#br0">19 0 8969,'0'0'4169,"-14"106"-3377,10-41-55,4 4-25,0-4-344,0 4-264,9-18-104,0-8-368,-4-3-496,-5-7-865,0-11-2656</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9:37.348"/>
    </inkml:context>
    <inkml:brush xml:id="br0">
      <inkml:brushProperty name="width" value="0.05" units="cm"/>
      <inkml:brushProperty name="height" value="0.05" units="cm"/>
      <inkml:brushProperty name="color" value="#E71224"/>
    </inkml:brush>
  </inkml:definitions>
  <inkml:trace contextRef="#ctx0" brushRef="#br0">0 1 12098,'0'0'8058,"23"33"-19565</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9:37.973"/>
    </inkml:context>
    <inkml:brush xml:id="br0">
      <inkml:brushProperty name="width" value="0.05" units="cm"/>
      <inkml:brushProperty name="height" value="0.05" units="cm"/>
      <inkml:brushProperty name="color" value="#E71224"/>
    </inkml:brush>
  </inkml:definitions>
  <inkml:trace contextRef="#ctx0" brushRef="#br0">0 204 3896,'0'0'11410,"8"13"-11300,-3-5-93,-2-1-8,1 0 1,0-1-1,9 12 0,-11-16-7,0 1 0,1-1-1,-1 0 1,1 0 0,-1 0 0,1 0-1,0 0 1,0-1 0,0 1 0,0-1-1,0 0 1,0 0 0,0 0 0,5 1-1,2-1-2,-1 0 0,1 0 1,0-1-1,0 0 0,-1-1 0,1 0 0,13-4 0,-16 3 9,-1 0 0,0 0 0,0-1 0,0 0 0,0 0 0,-1-1 0,1 1 0,-1-1 0,0 0-1,0-1 1,0 1 0,4-7 0,0 0-54,-1 0 0,0 0 0,0-1 0,-1-1 0,-1 1 0,0-1 0,-1 0 0,0 0 0,-1-1 0,-1 1 0,0-1 0,2-18 0,-5 30 43,0 0 0,0 1 1,0-1-1,0 0 1,0 0-1,0 0 1,0 0-1,-1 0 0,1 0 1,0 0-1,-1 0 1,0 0-1,0 1 0,1-1 1,-1 0-1,0 1 1,0-1-1,0 0 0,-1 1 1,1-1-1,0 1 1,-1 0-1,-1-2 1,0 1 3,1 1 0,-1 0 0,0 0 1,0 0-1,0 0 0,0 0 1,0 1-1,0-1 0,0 1 0,0 0 1,-1 0-1,1 0 0,-5 1 1,3 0 25,0 0 1,0 1-1,0-1 1,0 1-1,0 0 1,1 0-1,-1 1 1,1-1-1,0 1 1,0 0-1,0 1 1,0-1-1,0 0 1,0 1-1,1 0 1,0 0-1,-4 6 1,-1 3 47,-1 0 0,2 1-1,0 0 1,-7 23 0,7-17-22,2 1-1,0-1 1,2 1 0,0 0 0,1 0-1,2 0 1,0 1 0,3 26 0,-1-40-57,-1 0 1,1 0 0,0-1 0,1 1-1,0 0 1,0-1 0,1 0 0,-1 0-1,2 0 1,-1 0 0,1-1 0,0 0-1,0 0 1,1 0 0,-1 0 0,1-1 0,1 0-1,-1 0 1,1-1 0,0 0 0,0 0-1,0 0 1,0-1 0,1 0 0,-1-1-1,1 0 1,0 0 0,0 0 0,12 0-1,-7-1-96,1 0 0,-1-1-1,0-1 1,20-2 0,-26 1 50,-1 0 1,1 1-1,-1-2 1,1 1-1,-1-1 0,0 0 1,0-1-1,0 1 1,0-1-1,7-6 1,-4 1 49,-1 0 0,1-1 0,-1 1 0,-1-2 0,0 1 0,-1-1 1,0 0-1,0 0 0,-1-1 0,6-20 0,-1-9 28,10-77-1,-5 21-174,-11 86 106,-1 14-17,1 23-45,-3-16 90,43 257 1087,-39-242-749,1 0 0,1-1 0,11 26 0,-15-43-213,1 1 0,0-1 0,0 0 0,1 0 0,9 11 0,-11-15-116,1 0 0,-1 0 0,1 0 0,-1 0 1,1-1-1,0 1 0,0-1 0,0 0 0,0 0 0,0-1 0,8 2 0,-12-2 23,1-1 0,0 0 0,-1 0 1,1 0-1,0-1 0,0 1 0,-1 0 0,1 0 0,0 0 0,-1 0 1,1-1-1,0 1 0,-1 0 0,1-1 0,0 1 0,-1 0 0,1-1 0,-1 1 1,1-1-1,-1 1 0,1-1 0,-1 1 0,1-1 0,-1 0 0,1 1 1,-1-1-1,0 1 0,1-1 0,-1 0 0,0 1 0,1-1 0,-1 0 0,0 1 1,0-1-1,0 0 0,0-1 0,4-34 1052,-3 26-812,6-71 892,18-145-1432,-24 221 183,-1 0-157,1 0 1,0 0-1,0-1 1,0 1-1,1 0 0,-1 0 1,1 1-1,0-1 1,1 0-1,5-8 0,-8 13 173,0 0-1,0-1 0,1 1 0,-1 0 0,0 0 0,1-1 0,-1 1 0,0 0 0,0 0 0,1 0 0,-1 0 0,0-1 0,1 1 0,-1 0 0,1 0 0,-1 0 0,0 0 0,1 0 0,-1 0 0,0 0 0,1 0 0,-1 0 0,0 0 0,1 0 0,-1 0 0,1 0 0,-1 0 0,0 0 0,1 0 0,-1 1 0,0-1 0,1 0 0,-1 0 0,0 0 0,1 1 0,-1-1 0,0 0 0,0 0 0,1 1 0,-1-1 0,0 0 0,0 0 0,1 1 0,-1-1 0,0 0 0,0 1 0,8 18-3456,-8-17 3105,10 33-4416</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9:38.563"/>
    </inkml:context>
    <inkml:brush xml:id="br0">
      <inkml:brushProperty name="width" value="0.05" units="cm"/>
      <inkml:brushProperty name="height" value="0.05" units="cm"/>
      <inkml:brushProperty name="color" value="#E71224"/>
    </inkml:brush>
  </inkml:definitions>
  <inkml:trace contextRef="#ctx0" brushRef="#br0">1 374 2656,'0'0'11268,"19"-7"-10373,-1 0-749,-9 4-109,0 0 0,1-1 0,-1 0 0,-1-1 0,1 0 0,0 0-1,-1-1 1,0 0 0,-1 0 0,1-1 0,6-7 0,-3 0-69,0 0 0,0-1 0,-1 0 1,-1-1-1,7-16 0,-12 23 9,-1-1 1,0 1 0,0 0-1,-1-1 1,0 1 0,-1-1-1,0 0 1,0 1 0,-1-1-1,-3-19 1,3 26 79,-1 0-1,0 0 1,0 0-1,0 0 1,0 0 0,0 0-1,-1 0 1,0 1-1,1-1 1,-1 0 0,0 1-1,0-1 1,0 1 0,-1 0-1,1 0 1,0 0-1,-1 0 1,1 0 0,-1 0-1,0 1 1,0-1-1,0 1 1,0 0 0,0 0-1,0 0 1,0 0-1,0 0 1,0 1 0,0-1-1,0 1 1,0 0-1,-1 0 1,1 0 0,0 0-1,0 1 1,0-1 0,0 1-1,0 0 1,0 0-1,0 0 1,0 0 0,0 1-1,0-1 1,0 1-1,-4 2 1,0 4 5,0 0 0,0 0 0,1 1 1,0-1-1,0 1 0,1 1 0,1-1 0,-1 1 0,-3 12 0,2-4-29,1 0 0,0 1-1,2-1 1,0 1 0,1 0-1,0 0 1,2 0 0,1-1-1,3 26 1,-3-37-54,1 1 0,0-1 0,1 0 0,0 0 0,0 0 1,1-1-1,-1 1 0,1-1 0,1 1 0,-1-1 0,1-1 0,0 1 0,0-1 0,1 0 0,0 0 0,0 0 0,0-1 1,0 0-1,1 0 0,0 0 0,11 3 0,-10-3-42,0-2-1,0 1 1,1-1 0,-1-1 0,1 1 0,-1-1-1,1-1 1,0 0 0,-1 0 0,1 0-1,0-1 1,-1-1 0,1 1 0,-1-1 0,0-1-1,1 0 1,-1 0 0,10-6 0,-7 2 28,-1 0 1,0-1 0,0 0 0,-1-1-1,0 0 1,0 0 0,-1-1 0,-1 0-1,1 0 1,-2-1 0,1 0 0,-1 0-1,6-18 1,1-9 25,-2-2 1,12-70-1,-24 126 263,1-1 0,0 1 0,4 26 0,14 63 542,-14-89-677,1 0 0,0 0-1,10 20 1,-13-32-151,0 0-1,1 0 1,-1 1 0,1-1-1,0-1 1,0 1 0,0 0 0,0-1-1,1 1 1,-1-1 0,1 0-1,0 0 1,0-1 0,0 1-1,0-1 1,5 2 0,-8-3-20,1-1 1,0 0 0,0 0 0,0 1 0,0-1 0,-1 0-1,1 0 1,0-1 0,0 1 0,0 0 0,-1-1-1,1 1 1,0-1 0,0 1 0,-1-1 0,1 0 0,0 0-1,-1 0 1,1 0 0,-1 0 0,1 0 0,-1 0-1,0 0 1,1-1 0,-1 1 0,0 0 0,0-1-1,0 1 1,2-4 0,2-4 77,0 0-1,-1-1 1,0 0 0,3-11 0,-3 8-38,16-47 90,-7 16-73,26-54 0,-37 95-16,-1 0-1,1-1 1,0 1-1,0 1 1,0-1 0,1 0-1,-1 1 1,1-1-1,3-3 1,-5 6 10,-1 0-1,1-1 1,-1 1 0,1 0-1,-1 0 1,1-1-1,0 1 1,-1 0 0,1 0-1,-1 0 1,1 0 0,-1 0-1,1 0 1,-1 0 0,1 0-1,0 0 1,-1 0-1,1 0 1,-1 0 0,1 0-1,-1 0 1,1 0 0,0 1-1,0-1 1,0 1 13,0 0 0,-1 0-1,1 0 1,0 0 0,0 0 0,0 0 0,-1 0 0,1 0-1,-1 1 1,1-1 0,-1 0 0,1 0 0,-1 1 0,1-1-1,-1 2 1,15 110 1476,-12-82-1252,0 0 1,3 0 0,10 36 0,-14-61-307,0 0 0,1 0 0,-1-1 0,1 1 1,1-1-1,-1 1 0,1-1 0,5 5 0,-7-8-28,-1-1-1,1 1 1,-1-1-1,1 0 1,0 1-1,-1-1 1,1 0 0,0 0-1,0 0 1,0-1-1,0 1 1,0 0-1,0-1 1,0 1-1,0-1 1,0 0-1,0 1 1,0-1-1,0 0 1,0 0-1,0-1 1,0 1 0,0 0-1,0-1 1,1 1-1,-1-1 1,-1 1-1,1-1 1,2-1-1,5-4-525,-1 0 0,0 0-1,-1-1 1,0 0 0,0 0-1,0-1 1,6-9 0,11-23-5902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7:10.316"/>
    </inkml:context>
    <inkml:brush xml:id="br0">
      <inkml:brushProperty name="width" value="0.05" units="cm"/>
      <inkml:brushProperty name="height" value="0.05" units="cm"/>
      <inkml:brushProperty name="color" value="#E71224"/>
    </inkml:brush>
  </inkml:definitions>
  <inkml:trace contextRef="#ctx0" brushRef="#br0">1 1 1304,'0'0'1632,"96"3"-1288,-51 1-344,1-1-792</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9:39.748"/>
    </inkml:context>
    <inkml:brush xml:id="br0">
      <inkml:brushProperty name="width" value="0.05" units="cm"/>
      <inkml:brushProperty name="height" value="0.05" units="cm"/>
      <inkml:brushProperty name="color" value="#E71224"/>
    </inkml:brush>
  </inkml:definitions>
  <inkml:trace contextRef="#ctx0" brushRef="#br0">37 0 4793,'0'0'6805,"-1"21"-4786,-9 92-894,-10 167-389,15 28 908,5-305-1643,0 0 0,0 0 1,0 0-1,1 0 1,-1 0-1,2 4 0,-2-6-30,0 0-1,1-1 0,-1 1 0,1 0 1,-1-1-1,0 1 0,1-1 0,-1 1 0,1-1 1,-1 1-1,1-1 0,-1 1 0,1-1 1,-1 1-1,1-1 0,0 0 0,-1 1 1,1-1-1,0 0 0,-1 1 0,1-1 1,0 0-1,-1 0 0,1 0 0,0 0 1,0 0-1,-1 0 0,1 0 0,0 0 1,-1 0-1,2 0 0,-1 0-49,0 0 0,0-1 0,0 1 0,0 0 0,0-1 1,0 1-1,0 0 0,0-1 0,0 1 0,0-1 0,-1 0 0,1 1 0,0-1 0,0 0 0,-1 1 0,1-1 1,0 0-1,-1 0 0,1 1 0,0-3 0,6-19-565,-5 15 409,2-12-285,-1 0-1,-1 0 1,-1-1-1,-1-21 1,0 22-50,-2-61-2564,-10 9-875</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9:40.179"/>
    </inkml:context>
    <inkml:brush xml:id="br0">
      <inkml:brushProperty name="width" value="0.05" units="cm"/>
      <inkml:brushProperty name="height" value="0.05" units="cm"/>
      <inkml:brushProperty name="color" value="#E71224"/>
    </inkml:brush>
  </inkml:definitions>
  <inkml:trace contextRef="#ctx0" brushRef="#br0">60 121 3776,'0'0'5437,"-11"16"-3514,-30 58-952,40-73-959,0 1-1,0-1 1,0 1-1,1-1 0,-1 1 1,1 0-1,-1-1 1,1 1-1,-1 0 1,1-1-1,0 1 0,0 0 1,0 0-1,0-1 1,0 1-1,0 0 1,1 0-1,-1-1 0,0 1 1,1 0-1,0-1 1,-1 1-1,1-1 0,0 1 1,0-1-1,1 2 1,0 0-9,1-1 1,-1 0-1,1-1 0,0 1 1,0 0-1,0-1 1,0 0-1,0 1 1,6 0-1,-7-1-3,13 3-42,0-1 0,0 0-1,1-1 1,-1-1 0,1 0 0,-1-2-1,1 1 1,-1-2 0,0 0 0,1 0-1,-1-2 1,24-8 0,-10 1-66,-1-1 0,0-1 0,-1-2 1,0-1-1,34-26 0,-35 21 106,-1-1 1,-1 0-1,-1-2 1,20-27-1,-41 48 70,9-9 350,-10 11-405,-1 1 0,0 0 0,0 0 1,0 0-1,0 0 0,0 0 0,0 0 0,1 0 0,-1 0 1,0 0-1,0 0 0,0 0 0,0 0 0,0 0 0,1 0 1,-1 0-1,0 0 0,0 0 0,0 0 0,0 0 1,0 0-1,1 0 0,-1 0 0,0 0 0,0 0 0,0 0 1,0 1-1,0-1 0,0 0 0,0 0 0,1 0 1,-1 0-1,0 0 0,0 0 0,0 0 0,0 0 0,0 1 1,0-1-1,2 13 878,-3 124 641,3 180 1459,-2-311-2947,0 0-1,1 0 0,0 1 0,0-1 1,0 0-1,1 0 0,0-1 0,0 1 1,5 10-1,-5-13-48,0 0 0,0-1 0,1 1 0,-1 0 0,0-1 0,1 0 0,0 0 1,0 0-1,-1 0 0,1 0 0,0 0 0,0-1 0,1 1 0,-1-1 0,0 0 0,0 0 0,6 1 0,-5-1-15,-1-1 0,1 1-1,0-1 1,-1 0 0,1 0-1,0 0 1,-1 0 0,1-1-1,0 1 1,-1-1 0,1 0-1,0 0 1,-1 0 0,1-1-1,-1 1 1,0-1 0,0 0-1,6-4 1,-1-1 52,0-1-1,-1 0 1,0 0-1,0 0 1,5-12-1,19-31 142,7-9-70,-37 58-112,0 1 0,0-1 0,0 0 0,0 1 0,1-1 0,-1 1-1,0-1 1,1 1 0,0 0 0,-1 0 0,1 0 0,0 0 0,-1 0 0,1 0 0,3-1 0,-5 2 9,1 0-1,-1 0 1,0 0 0,0 0 0,1 0 0,-1 0 0,0 0 0,0 0 0,1 0-1,-1 0 1,0 0 0,0 0 0,1 0 0,-1 0 0,0 0 0,0 0 0,1 0-1,-1 0 1,0 0 0,0 1 0,1-1 0,-1 0 0,0 0 0,0 0 0,0 0 0,1 1-1,-1-1 1,0 0 0,0 0 0,0 1 0,0-1 0,1 0 0,6 13 201,0 0 0,-1 0 0,-1 0 0,6 16 1,10 27 153,-20-55-352,3 9-153,1 0 1,1 0-1,0-1 0,8 12 0,-12-19-90,1 1-1,-1-1 1,0 0-1,1 0 0,0 0 1,-1 0-1,1 0 1,0-1-1,0 1 0,0-1 1,0 1-1,0-1 1,0 0-1,0-1 0,0 1 1,1 0-1,-1-1 1,0 0-1,6 0 1,-4 0-232,0-1 1,0 0 0,0 0-1,0 0 1,0-1 0,0 0-1,-1 0 1,1 0 0,-1-1-1,1 1 1,-1-1 0,0 0-1,0 0 1,5-5 0,19-24-3413</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9:41.038"/>
    </inkml:context>
    <inkml:brush xml:id="br0">
      <inkml:brushProperty name="width" value="0.05" units="cm"/>
      <inkml:brushProperty name="height" value="0.05" units="cm"/>
      <inkml:brushProperty name="color" value="#E71224"/>
    </inkml:brush>
  </inkml:definitions>
  <inkml:trace contextRef="#ctx0" brushRef="#br0">1 149 2904,'0'0'9294,"15"10"-7874,-5-4-1164,-5-4-165,0 1 0,0 0 0,0 0 0,0 1 0,0-1 0,-1 1 1,1 0-1,-1 1 0,0-1 0,-1 1 0,1-1 0,-1 1 0,0 0 0,0 0 0,0 1 0,-1-1 0,1 0 0,1 8 0,-1 4 305,7 29-417,-7-32 561,-1-11 92,-2-5 327,-1-39 55,2-50-800,0 82-299,0 0-1,1 0 1,0 0 0,0 0 0,1 1-1,0-1 1,8-14 0,-6 14-184,1 0 0,1 0 0,-1 1 0,1 0 0,1 0 0,-1 1 0,1 0 0,1 0 0,12-8 0,-14 11-156,0 0 0,0 1 0,0 0-1,0 0 1,1 1 0,-1 0-1,1 0 1,0 1 0,-1 0 0,1 0-1,0 0 1,0 1 0,13 2-1,-16-1 276,-1 0 0,1 0 0,0 1 0,0-1 0,-1 1 0,1 0 0,-1 0 0,0 1 0,0-1 0,1 1 0,-2 0 0,1 0 0,0 1 0,-1-1 0,1 1 0,-1 0 0,0-1 0,0 1 0,0 1-1,2 4 1,-2-2 559,0-1-1,-1 1 1,0 0-1,0 0 0,0 0 1,-1 0-1,0 0 1,0 0-1,-1 0 0,0 0 1,0 0-1,-1 0 1,1 0-1,-3 8 0,-4 8 1383,-11 24 0,11-30-1143,1 0 0,1 0 0,-7 33 0,12-47-644,-1 0 0,1 0 0,0 0 0,0 0 0,0 0 0,0 0 0,1 0 0,-1 0 0,1 0 0,0 0 0,0 0 0,2 4-1,-2-5-34,0-1 0,0 1-1,1-1 1,-1 1 0,0-1-1,1 1 1,0-1 0,-1 0-1,1 0 1,0 1 0,-1-1-1,1-1 1,0 1 0,0 0-1,0 0 1,0-1 0,0 1-1,0-1 1,3 1 0,3 0-80,1 0 0,0 0-1,0-1 1,0-1 0,-1 1 0,1-1 0,0-1 0,-1 0 0,1 0 0,-1 0 0,1-1-1,-1 0 1,0-1 0,0 0 0,10-7 0,-8 4 85,-1-1 1,1 0-1,-2 0 1,1-1-1,-1 0 1,0-1-1,-1 0 1,0 0-1,-1 0 1,9-20-1,-9 16-49,0 0 0,-1-1 0,-1 0 0,0 0-1,-2 0 1,1-1 0,-2 1 0,0-17 0,-1 31 122,1-1 0,-1 0 0,0 1 0,0-1 0,0 0 1,-1 1-1,1-1 0,0 0 0,-1 1 0,1-1 0,-1 1 0,1-1 0,-1 1 0,0-1 0,1 1 0,-1-1 0,0 1 0,0 0 1,0-1-1,0 1 0,0 0 0,-1 0 0,1 0 0,0 0 0,0 0 0,-1 0 0,1 0 0,-1 0 0,1 0 0,-1 1 1,1-1-1,-1 1 0,1-1 0,-1 1 0,0-1 0,1 1 0,-1 0 0,0 0 0,1 0 0,-1 0 0,-1 0 1,-2 0 46,1 0 0,-1 0 0,1 1 0,0-1 1,-1 1-1,1 0 0,0 0 0,-1 1 1,1-1-1,0 1 0,0 0 0,0 0 1,1 0-1,-1 0 0,0 1 0,1 0 0,-1 0 1,1 0-1,0 0 0,0 0 0,0 0 1,0 1-1,1 0 0,-4 5 0,2 0-99,-1 0 0,1 1 0,1-1-1,0 1 1,0 0 0,1-1 0,0 1-1,0 0 1,1 18 0,1-23-58,-1-1 0,2 1-1,-1 0 1,1-1 0,-1 0 0,1 1 0,0-1-1,1 1 1,-1-1 0,1 0 0,0 0 0,0 0-1,0 0 1,1 0 0,-1 0 0,1-1 0,0 1-1,0-1 1,0 0 0,0 1 0,1-2 0,-1 1-1,1 0 1,0-1 0,0 1 0,0-1 0,0 0-1,8 2 1,-3 0-236,0-1 0,1-1 0,-1 0 0,0 0 0,1-1 0,-1 0 0,1-1 0,-1 0 0,1 0 0,-1-1 0,0 0 0,18-5 0,-15 2 74,0-1 0,-1 1 0,1-2 0,-1 0 0,0 0 0,-1-1 0,0 0 0,19-17 0,-18 13 72,-1 0-1,0 0 0,16-25 0,-22 30 405,0 0 0,-1 0 0,0 0 0,-1-1 0,1 1 0,-1-1 0,0 0-1,-1 1 1,0-1 0,1-13 1628,-4 24-640,-3 7-1099,1-1 1,0 1-1,1-1 0,0 1 1,1 0-1,0 0 0,0 13 1,0 2-180,2 0 1,3 29 0,-3-51-69,1 0 0,-1-1 0,1 1 0,0 0 1,0-1-1,0 1 0,0-1 0,1 1 0,-1-1 0,1 1 0,0-1 0,0 0 0,0 0 1,0 0-1,1 0 0,-1 0 0,1-1 0,0 1 0,0-1 0,0 1 0,0-1 0,0 0 1,0 0-1,1-1 0,-1 1 0,0-1 0,1 1 0,0-1 0,-1 0 0,1 0 0,0-1 1,-1 1-1,1-1 0,0 0 0,0 0 0,-1 0 0,1 0 0,0-1 0,3 0 1,-1-1 5,0 0 0,0-1 1,-1 1-1,1-1 1,-1 0-1,1 0 1,-1-1-1,0 1 1,0-1-1,-1-1 1,1 1-1,-1 0 1,0-1-1,0 0 1,5-9-1,4-8-22,0 0 0,12-31 0,-7 14 978,-18 39-841,0-1 0,0 1 0,0 0 1,1 0-1,-1 0 0,0 0 0,0 0 1,0-1-1,0 1 0,0 0 0,0 0 0,0 0 1,0 0-1,0 0 0,1 0 0,-1 0 1,0 0-1,0 0 0,0-1 0,0 1 0,0 0 1,0 0-1,1 0 0,-1 0 0,0 0 1,0 0-1,0 0 0,0 0 0,0 0 1,1 0-1,-1 0 0,0 0 0,0 0 0,0 0 1,0 0-1,0 0 0,1 0 0,-1 0 1,0 0-1,0 0 0,0 0 0,0 0 1,0 1-1,0-1 0,1 0 0,-1 0 0,0 0 1,0 0-1,0 0 0,0 0 0,0 0 1,0 0-1,0 1 0,0-1 0,1 0 1,-1 0-1,0 1 56,2 1-15,0 1 0,0 0 0,-1 0 0,1 0 1,-1 0-1,0 0 0,2 6 0,2 6 165,1 2-179,1-1 1,0-1-1,2 0 0,-1 0 1,2 0-1,0-1 0,14 15 1,-21-26-155,0 0 0,1-1 0,-1 0 0,0 0 1,1 0-1,-1 0 0,1-1 0,-1 1 1,1-1-1,0 0 0,5 1 0,-7-1 87,0-1 1,0 0-1,0 0 0,0 0 0,0 0 1,0 0-1,0 0 0,0-1 0,0 1 1,0-1-1,0 1 0,0-1 0,0 0 1,0 1-1,0-1 0,0 0 0,0 0 1,-1-1-1,1 1 0,0 0 0,-1-1 1,1 1-1,1-2 0,0-2 173,0-1 0,0 1 0,-1 0 0,1-1 0,-1 1 0,0-1 0,1-8 0,7-45 1465,-9 52-1432,12-133 2309,-11 46-4574,-2 86-2443</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9:42.211"/>
    </inkml:context>
    <inkml:brush xml:id="br0">
      <inkml:brushProperty name="width" value="0.05" units="cm"/>
      <inkml:brushProperty name="height" value="0.05" units="cm"/>
      <inkml:brushProperty name="color" value="#E71224"/>
    </inkml:brush>
  </inkml:definitions>
  <inkml:trace contextRef="#ctx0" brushRef="#br0">1 61 5313,'0'0'1803,"1"22"-540,0 16-898,16 259 3868,-15-279-3867,-1-4-142,0-1 1,2 0-1,-1 0 1,1 0-1,8 18 1,-11-30-228,0 0 0,0-1 0,1 1 0,-1 0-1,1-1 1,-1 1 0,0 0 0,1-1 0,-1 1 0,1 0 0,0-1 0,-1 1 0,1-1 0,-1 1 0,1-1 0,0 1 0,-1-1 0,1 1 0,0-1 0,0 0 0,-1 0 0,1 1 0,0-1 0,0 0 0,-1 0 0,1 0 0,0 0 0,0 1 0,0-1-1,-1-1 1,1 1 0,0 0 0,0 0 0,1 0 0,0-1-2,0 0-1,0-1 0,0 1 1,-1 0-1,1-1 0,0 1 0,0-1 1,-1 1-1,1-1 0,-1 0 1,2-2-1,10-18 59,0-1 0,-2-1 0,15-44 1,10-21-418,-35 86 320,0 0-11,0 1 0,0 0 1,0 0-1,0 0 0,0 1 0,0-1 0,0 0 0,0 0 0,1 1 0,-1-1 1,1 0-1,0 1 0,-1-1 0,1 1 0,0 0 0,3-2 0,-4 3 38,-1 0-1,0-1 1,1 1-1,-1 0 1,1 0-1,-1 0 1,0 0-1,1 0 1,-1 0-1,1 0 1,-1 0-1,1 0 1,-1 0-1,0 1 1,1-1-1,-1 0 1,1 0-1,-1 0 1,0 0-1,1 1 1,-1-1-1,0 0 1,1 0-1,-1 1 1,0-1-1,1 0 1,-1 0-1,0 1 1,1-1-1,-1 0 1,0 1-1,6 15 45,-5-13-28,12 49 372,-8-29-248,1 0 0,2 0 0,11 26 0,-16-43-124,0 0-1,1 0 1,-1 0-1,1-1 1,0 1-1,1-1 1,-1 0-1,1 0 1,0-1-1,0 0 1,1 1 0,-1-2-1,1 1 1,0-1-1,0 0 1,7 3-1,-5-3-8,0-1 1,-1 0-1,1-1 0,0 0 0,0 0 0,0 0 0,1-1 1,-1 0-1,0-1 0,0 0 0,0 0 0,0 0 0,-1-1 0,1-1 1,0 1-1,-1-1 0,1 0 0,-1-1 0,0 0 0,0 0 1,0-1-1,-1 1 0,12-12 0,-7 5 4,-1 0-1,-1 0 1,1-1 0,-2 0-1,1-1 1,-2 0 0,0 0-1,0-1 1,-2 0 0,1 0-1,-2 0 1,4-16 0,-8 29 8,4-17 55,0 0-1,-1 0 0,-1 0 1,-1 0-1,-1 0 1,-2-28-1,2 45-27,-1-1-1,1 1 1,-1 0-1,1-1 1,-1 1-1,1 0 1,-1 0-1,0-1 1,1 1 0,-1 0-1,0 0 1,0 0-1,0 0 1,0 0-1,0 0 1,0 0-1,0 0 1,0 1-1,-1-1 1,1 0-1,0 0 1,0 1 0,-1-1-1,1 1 1,0-1-1,-1 1 1,1 0-1,-3-1 1,2 1 15,-1 0-1,1 0 1,0 0 0,-1 1 0,1-1 0,-1 0 0,1 1 0,0 0-1,0-1 1,-1 1 0,1 0 0,0 0 0,0 1 0,0-1-1,0 0 1,0 0 0,-2 3 0,-4 4 33,1 0 1,0 1-1,1-1 1,0 2-1,0-1 1,1 0-1,0 1 1,1 0-1,0 0 1,-4 17-1,4-13 18,2 1-1,-1-1 1,2 1 0,0 0-1,0 0 1,2 0 0,2 20-1,-2-28-112,1 0 0,0-1 0,0 1 0,0-1 0,1 1-1,0-1 1,0 0 0,0 0 0,1 0 0,0 0 0,0 0-1,1-1 1,-1 0 0,1 0 0,0 0 0,1-1 0,-1 1 0,1-1-1,0-1 1,0 1 0,0-1 0,0 0 0,1 0 0,10 2 0,-7-2-50,0-1 1,0 0-1,0 0 1,0-1 0,1-1-1,-1 0 1,0 0 0,1-1-1,-1 0 1,0-1 0,0 0-1,0-1 1,0 0 0,0 0-1,-1-1 1,10-5 0,-2-1-102,-1-1 1,0 0 0,-1-1 0,0-1-1,-1 0 1,24-30 0,-29 32 138,-1 0 0,0-1 0,-1 0 1,-1 0-1,0-1 0,0 0 0,-1 0 0,-1 0 0,0 0 0,2-19 1,-6 31 44,2-12 826,-2 16 132,-1 18-711,1-10-241,-1 8 46,1 0-1,1 0 1,1-1-1,1 1 1,5 20-1,-7-35-103,1 0 0,-1-1 0,1 1 0,-1 0-1,1 0 1,0-1 0,1 1 0,-1-1 0,0 0-1,1 0 1,0 0 0,0 0 0,0 0-1,0 0 1,0-1 0,1 0 0,-1 1 0,1-1-1,-1-1 1,1 1 0,0 0 0,0-1-1,0 0 1,0 0 0,0 0 0,0 0 0,0-1-1,0 1 1,7-1 0,-6 0-7,1-1 0,-1 1 0,0-1 0,1 0 0,-1-1 0,0 1 0,0-1 0,0 0-1,0 0 1,9-6 0,-6 2-57,0 0-1,0 0 0,-1 0 1,0-1-1,9-12 0,-1-1-177,-1-1-1,-1-1 1,18-42-1,-26 52 290,-5 10 54,0 0 0,1 0 0,-1 0 0,1 0 0,0 0 0,0 0 0,0 0 0,0 0 0,0 0 0,0 1 0,0-1 0,1 0 0,2-2 0,-3 4-34,0 0 0,-1 1 0,1-1 0,0 0 0,0 1 1,-1-1-1,1 1 0,-1 0 0,1-1 0,0 1 0,-1-1 1,1 1-1,-1 0 0,1-1 0,-1 1 0,0 0 0,1 0 1,-1-1-1,0 1 0,1 0 0,-1 0 0,0 0 1,0 1-1,2 2 50,1 4 43,4 10-4,0 0 1,1-1 0,0 0 0,21 30-1,-26-43-149,0-1-1,-1 1 1,2-1-1,-1 0 0,0 0 1,1 0-1,-1-1 1,1 1-1,0-1 1,0 1-1,0-1 1,0-1-1,0 1 1,0 0-1,1-1 0,-1 0 1,1 0-1,-1 0 1,0-1-1,1 0 1,0 1-1,-1-2 1,1 1-1,-1 0 0,0-1 1,9-2-1,-10 2 29,1 0 0,0-1 0,-1 1 0,1-1 0,-1 0 0,1 0-1,-1 0 1,0 0 0,0-1 0,0 1 0,0-1 0,0 0 0,2-3 0,-1 1 92,0-1 0,-1 0 1,0 0-1,0 0 0,0 0 1,3-13-1,-2-1 473,0 1 1,-2-1-1,0 0 0,-1-22 0,-1 17-72,-1 0-1,-1 0 1,-1 0-1,-1 0 1,-13-42 0,16 64-654,0 2 19,1 0 1,0-1-1,-1 1 0,1 0 0,0 0 1,-1 0-1,1 0 0,-1 0 0,0 0 1,1 0-1,-1 0 0,0 1 0,1-1 1,-1 0-1,0 0 0,0 1 0,0-1 1,-1-1-1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9:42.594"/>
    </inkml:context>
    <inkml:brush xml:id="br0">
      <inkml:brushProperty name="width" value="0.05" units="cm"/>
      <inkml:brushProperty name="height" value="0.05" units="cm"/>
      <inkml:brushProperty name="color" value="#E71224"/>
    </inkml:brush>
  </inkml:definitions>
  <inkml:trace contextRef="#ctx0" brushRef="#br0">0 0 2456,'0'0'2889,"18"87"311,-4-3-951,-5 3-233,-4-4-295,-1-17-425,1-23-512,-1-3-496,5-15-288,-4-10-520,-5-22-1080,0-48-281,0 8-911,-5-4-2738</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9:42.925"/>
    </inkml:context>
    <inkml:brush xml:id="br0">
      <inkml:brushProperty name="width" value="0.05" units="cm"/>
      <inkml:brushProperty name="height" value="0.05" units="cm"/>
      <inkml:brushProperty name="color" value="#E71224"/>
    </inkml:brush>
  </inkml:definitions>
  <inkml:trace contextRef="#ctx0" brushRef="#br0">0 149 10682,'0'0'6201,"128"-44"-5793,-51 15 472,1-3-552,-19 6-328,-9 8-888,-32 18-752,-18 4-1425,0 17-2024</inkml:trace>
  <inkml:trace contextRef="#ctx0" brushRef="#br0" timeOffset="1">32 417 4400,'0'0'7722,"100"11"-6506,-45-22-79,4-3-505,-9-1-392,-4 4-240,-23 11-864,-23 11-1057,0 15-1039,-19 3-1305</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9:43.267"/>
    </inkml:context>
    <inkml:brush xml:id="br0">
      <inkml:brushProperty name="width" value="0.05" units="cm"/>
      <inkml:brushProperty name="height" value="0.05" units="cm"/>
      <inkml:brushProperty name="color" value="#E71224"/>
    </inkml:brush>
  </inkml:definitions>
  <inkml:trace contextRef="#ctx0" brushRef="#br0">1 469 1424,'0'0'9890,"91"14"-8946,-28-21-504,1-18-360,4-8-80,5-11-1392,-13 8-1809,-20 4-4648</inkml:trace>
  <inkml:trace contextRef="#ctx0" brushRef="#br0" timeOffset="1">561 1 7401,'0'0'6057,"100"98"-5048,-64-40-121,1 0-280,-1 3-272,-4-6-336,0-12-448,0-21-1016,-5-11-1401,-4-11-3024</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9:43.654"/>
    </inkml:context>
    <inkml:brush xml:id="br0">
      <inkml:brushProperty name="width" value="0.05" units="cm"/>
      <inkml:brushProperty name="height" value="0.05" units="cm"/>
      <inkml:brushProperty name="color" value="#E71224"/>
    </inkml:brush>
  </inkml:definitions>
  <inkml:trace contextRef="#ctx0" brushRef="#br0">487 1 9073,'0'0'5874,"-91"14"-1481,0 41-2393,-4 6-424,13 5-1112,13-5-464,42 1-1360,4-11-2825,14-8-3136</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9:44.258"/>
    </inkml:context>
    <inkml:brush xml:id="br0">
      <inkml:brushProperty name="width" value="0.05" units="cm"/>
      <inkml:brushProperty name="height" value="0.05" units="cm"/>
      <inkml:brushProperty name="color" value="#E71224"/>
    </inkml:brush>
  </inkml:definitions>
  <inkml:trace contextRef="#ctx0" brushRef="#br0">202 74 1856,'0'0'12305,"-8"-12"-10840,-23-36-396,30 47-1009,0 0-1,1 0 1,-1 0-1,0 0 1,0 0-1,0 1 1,1-1 0,-1 0-1,0 0 1,0 1-1,0-1 1,0 0 0,0 1-1,0-1 1,0 1-1,-1 0 1,1-1-1,0 1 1,0 0 0,0 0-1,0-1 1,0 1-1,-1 0 1,1 0 0,0 0-1,0 1 1,0-1-1,0 0 1,-1 0-1,1 1 1,0-1 0,0 0-1,0 1 1,0-1-1,0 1 1,0-1-1,0 1 1,0 0 0,0 0-1,-1 1 1,1-2-42,-10 10 111,0 0 0,1 1-1,0 0 1,0 0 0,1 1 0,1 1 0,0-1 0,0 1 0,2 1-1,-8 18 1,11-22-70,0 0 0,1-1-1,0 1 1,0 0 0,1 0 0,1 0-1,0 0 1,2 19 0,-2-23-74,2-1 0,-1 1 1,0-1-1,1 1 0,0-1 1,0 1-1,1-1 0,-1 0 0,1 0 1,0 0-1,1-1 0,-1 1 1,1-1-1,0 0 0,0 0 1,7 6-1,-3-5-127,1 0 1,-1 0-1,1-1 1,0 0-1,0 0 0,1-1 1,18 4-1,-6-3-333,0-2 1,33 0-1,-36-3 298,1-1 0,-1 0-1,0-2 1,0 0 0,-1-1 0,1-1 0,-1 0-1,0-2 1,0 0 0,-1-1 0,20-14-1,-23 14 263,-1-1 0,0 0 0,0-1-1,-1-1 1,0 0 0,-1-1 0,-1 0-1,0 0 1,0-1 0,-2-1 0,0 1-1,0-1 1,7-22 0,-13 27 30,0-1 0,0 0 1,-1 0-1,-1-21 0,0 31-80,0-1 1,0 0-1,0 1 1,0-1-1,0 0 1,0 1-1,-1-1 1,1 1-1,-1-1 1,1 0-1,-1 1 1,1-1-1,-1 1 0,0 0 1,0-1-1,0 1 1,0 0-1,0-1 1,0 1-1,0 0 1,0 0-1,-2-2 1,-1 2 45,1-1 0,0 1 0,-1 0 0,1 0 0,0 0 0,-1 0 0,0 1 0,1-1 0,-6 1 0,3 0 9,0 1 1,0-1-1,1 1 0,-1 0 0,0 1 0,0-1 0,1 1 0,0 0 0,-1 1 0,1-1 0,0 1 1,0 0-1,0 0 0,0 1 0,1-1 0,-1 1 0,1 0 0,-7 8 0,2-1 25,1 0 0,1 0 0,-1 1 0,2-1-1,0 2 1,0-1 0,-4 16 0,6-17-70,1 0 0,0 0 0,1 1 1,1-1-1,0 1 0,0 0 0,1-1 0,0 1 0,4 16 0,-3-22-97,0-1-1,0 0 1,1 1-1,0-1 1,0 0-1,1 0 1,-1 0-1,1 0 1,0-1-1,0 1 1,1-1-1,-1 0 1,1 0-1,0 0 1,0 0-1,0-1 1,1 1-1,-1-1 1,1 0-1,0-1 1,9 5-1,-6-4-23,0 0-1,1-1 1,-1 0-1,1 0 1,-1-1-1,1 0 1,0-1-1,-1 1 1,1-2-1,0 1 1,12-4-1,-9 1-107,1 0 0,-2-1 0,1-1 0,0 0 0,-1 0 0,0-1 0,13-10 0,-1-2-145,1-2 1,-2 0-1,-1-1 1,-1-2-1,33-46 1,-41 53 915,-1-2 0,0 0 0,-2 0 0,12-29 1,-22 67 2570,2 2-3172,-26 138 616,6-44-358,13-71-195,-4 33-194,-2 95 0,8-101 143,4-72 98,-1-1 8,-1-4-123,0-1 0,0 0-1,0 1 1,1-1 0,0 0-1,0 0 1,0 0 0,1 0-1,0-7 1,0 2-54,-1-24-74,2 0 0,2 0 0,13-65 1,-10 75 102,0 0 1,2 0 0,1 1 0,1 1 0,1-1 0,15-21 0,-21 37 38,1 0 1,0 0-1,0 1 1,1 0-1,0 0 1,1 0-1,-1 1 1,1 0-1,0 1 1,1-1-1,-1 2 1,1-1-1,0 1 0,0 1 1,1-1-1,-1 2 1,1-1-1,-1 1 1,1 1-1,0 0 1,0 0-1,0 1 1,-1 0-1,1 0 1,16 4-1,-23-3 10,0 0 0,0 0-1,0 0 1,0 1 0,0-1 0,0 1-1,0 0 1,0 0 0,-1 0 0,1 0-1,-1 0 1,1 1 0,-1-1-1,0 1 1,0 0 0,0-1 0,0 1-1,-1 0 1,1 0 0,-1 0-1,0 0 1,0 0 0,0 0 0,0 1-1,0-1 1,-1 0 0,1 0-1,-1 1 1,0-1 0,0 0 0,0 1-1,0-1 1,-1 0 0,1 1-1,-1-1 1,0 0 0,0 0 0,-2 4-1,-1 0 51,-1-1 0,1 1 0,-1-1 0,0-1-1,-1 1 1,0-1 0,0 0 0,0 0 0,-8 5 0,-4 1 95,0 0 1,-25 9 0,22-11-27,-38 10-1,53-17-180,-1-1-1,0 1 1,0-2 0,0 1-1,0 0 1,0-1 0,0-1-1,0 1 1,-10-3 0,16 3-36,0 0 1,0-1-1,-1 1 1,1-1-1,0 1 1,0-1-1,0 1 1,0-1 0,0 0-1,0 1 1,0-1-1,0 0 1,1 0-1,-1 0 1,0 0 0,0 0-1,1 0 1,-1 0-1,1 0 1,-1 0-1,0-2 1,0 0-486,0 0 0,1 0 0,0 0-1,-1 0 1,1 0 0,1-5 0,3-25-6211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9:44.630"/>
    </inkml:context>
    <inkml:brush xml:id="br0">
      <inkml:brushProperty name="width" value="0.05" units="cm"/>
      <inkml:brushProperty name="height" value="0.05" units="cm"/>
      <inkml:brushProperty name="color" value="#E71224"/>
    </inkml:brush>
  </inkml:definitions>
  <inkml:trace contextRef="#ctx0" brushRef="#br0">60 1 6649,'0'0'8346,"-5"112"-6706,-8-10 16,4-4-503,-1-15-193,6-28-232,-1-30-456,5 0-272,-4-3-656,4-7-608,-5-12-409,1-3-1199</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6:30.803"/>
    </inkml:context>
    <inkml:brush xml:id="br0">
      <inkml:brushProperty name="width" value="0.05" units="cm"/>
      <inkml:brushProperty name="height" value="0.05" units="cm"/>
      <inkml:brushProperty name="color" value="#E71224"/>
    </inkml:brush>
  </inkml:definitions>
  <inkml:trace contextRef="#ctx0" brushRef="#br0">0 434 328,'1'-3'12369,"3"-9"-11573,0-13-38,-4 23-675,0 1-79,0 1 1,0 0-1,0 0 0,0 0 0,1 0 1,-1 0-1,0 0 0,0 0 0,0-1 1,0 1-1,0 0 0,0 0 0,0 0 1,1 0-1,-1 0 0,0 0 0,0 0 1,0 0-1,0 0 0,0 0 0,0 0 1,1 0-1,-1 0 0,0 0 0,0 0 1,0 0-1,0 0 0,0 0 0,1 0 1,-1 0-1,0 0 0,0 0 0,0 0 1,0 0-1,0 0 0,1 0 0,-1 0 1,0 0-1,0 0 0,0 1 0,0-1 1,0 0-1,0 0 0,0 0 0,1 0 1,0 1-17,1 1 0,0-1 1,-1 1-1,1-1 1,-1 1-1,1-1 0,-1 1 1,0 0-1,0 0 0,1 0 1,-1 0-1,1 3 1,10 30 12,-7-18 42,16 57 452,-2 1 0,8 80 0,-25-143-448,-2-12-44,0 0 1,0 0 0,0 0 0,0 0 0,0 0-1,0 0 1,0 0 0,0 0 0,1 0 0,-1 0 0,0 0-1,0 0 1,0 0 0,0 0 0,0 0 0,0 0 0,0 0-1,0 0 1,0 0 0,0 0 0,0 0 0,0 0 0,0 0-1,0 0 1,0 0 0,0 0 0,0 0 0,0 0 0,0 0-1,0 0 1,0 0 0,0 0 0,0 0 0,0 0-1,0 0 1,1 0 0,-1 0 0,0 0 0,0 0 0,0 0-1,0 0 1,0 0 0,0 0 0,0 0 0,0 0 0,0 0-1,0 0 1,0 0 0,0 0 0,0 0 0,0 0 0,1-19 248,-1-12-431,0 0 0,2 0 0,2 1 0,1-1 0,1 0 1,14-40-1,-18 67 140,-1 1 0,1 0 0,-1 0 0,1 0 0,0 0 0,4-4 1,-6 6 20,1 1 0,-1-1 1,0 1-1,1 0 1,-1-1-1,1 1 0,-1-1 1,1 1-1,0 0 1,-1-1-1,1 1 0,-1 0 1,1-1-1,0 1 1,-1 0-1,1 0 0,-1 0 1,1 0-1,0 0 1,-1 0-1,1 0 0,0 0 1,-1 0-1,1 0 1,0 0-1,-1 0 0,1 0 1,0 0-1,-1 0 1,1 1-1,-1-1 0,1 0 1,0 1-1,-1-1 1,1 0-1,-1 1 0,1-1 1,-1 0-1,1 1 1,-1-1-1,1 1 0,-1-1 1,0 1-1,1 0 1,6 10-7,0 1 0,-1-1 1,-1 1-1,7 20 0,-5-11 66,16 49 117,5 14-124,-28-83-53,0-1 1,0 0-1,0 1 1,1-1-1,-1 1 1,0-1-1,0 0 1,0 1-1,1-1 1,-1 1-1,0-1 1,0 0-1,1 1 1,-1-1-1,0 0 0,1 1 1,-1-1-1,0 0 1,1 0-1,-1 1 1,1-1-1,-1 0 1,0 0-1,1 0 1,-1 0-1,1 0 1,-1 1-1,1-1 1,-1 0-1,0 0 1,1 0-1,-1 0 1,1 0-1,0 0 1,0-1-27,0 1 0,0-1 1,0 0-1,0 1 1,-1-1-1,1 0 1,0 1-1,0-1 1,-1 0-1,1 0 0,0 0 1,-1 0-1,1 0 1,-1 0-1,1-1 1,23-51 46,-6 10-54,2 1-1,26-40 1,-45 80 35,13-17-12,-13 18 17,-1 0 1,1 1-1,-1-1 1,1 0-1,-1 1 0,1-1 1,-1 1-1,1-1 1,0 1-1,-1-1 0,1 1 1,0-1-1,0 1 0,-1 0 1,1-1-1,0 1 1,0 0-1,-1 0 0,1 0 1,0-1-1,0 1 1,1 0-1,3 8-17,2 41 410,-1 3 149,-2-35-424,-3-8-108,1 0 0,0-1 0,0 1 0,1 0 0,0-1 0,1 0 0,-1 0 0,2 0 0,-1 0 0,1 0 0,8 9 0,-11-15-24,0-1 0,0 1 1,0-1-1,0 1 0,0-1 0,0 0 1,1 0-1,-1 0 0,0 0 0,1 0 1,-1-1-1,1 1 0,-1 0 0,1-1 0,-1 0 1,1 0-1,-1 0 0,1 0 0,-1 0 1,5-1-1,-3 0 17,0 0 0,-1 0 1,1 0-1,0-1 0,0 1 1,-1-1-1,1 0 0,-1 0 1,0 0-1,1-1 0,-1 1 1,4-5-1,8-10 7,-1 0-1,0-1 1,-2-1-1,0 0 1,-1 0-1,-1-2 1,0 1-1,6-24 1,-13 28-14,0 1 0,-1-1 1,0 1-1,-2-24 0,0 37 36,0 0 0,-1 0-1,1 0 1,-1-1 0,1 1-1,-1 0 1,0 0 0,1 0-1,-1 0 1,0 0 0,-1 0-1,1 1 1,0-1 0,0 0-1,-3-2 1,4 4 13,-1-1 0,0 0-1,0 0 1,0 0 0,0 1-1,0-1 1,-1 1 0,1-1 0,0 1-1,0-1 1,0 1 0,0-1 0,-1 1-1,1 0 1,0 0 0,0 0 0,-1 0-1,1 0 1,0 0 0,0 0 0,-1 0-1,1 0 1,0 0 0,0 1 0,0-1-1,-1 1 1,1-1 0,0 1 0,0-1-1,-2 2 1,-1 1 2,0 1 1,0 0-1,0 0 0,1 0 1,-1 0-1,1 1 0,0-1 1,0 1-1,1 0 0,0 0 0,-1 0 1,1 0-1,1 0 0,-3 9 1,-1 8 5,1-1 0,-1 31 0,3-31-26,1 1 0,1-1-1,1 0 1,1 0 0,5 22 0,-6-37-39,1 0 0,0 1 0,1-1-1,-1 0 1,1 0 0,0 0 0,1 0 0,7 9 0,-8-12-17,1 1 0,-1-1 0,1 0 1,-1 0-1,1-1 0,0 1 0,0-1 0,1 0 0,-1 0 0,0 0 1,1 0-1,-1-1 0,1 0 0,4 1 0,-4-1 7,1-1 0,-1 0 1,1 1-1,-1-2 0,0 1 0,1-1 0,-1 0 0,1 0 0,-1 0 0,0-1 0,0 0 1,0 0-1,0 0 0,0 0 0,0-1 0,-1 0 0,1 0 0,-1 0 0,6-6 1,5-6-180,-1 0 0,-1-1 1,21-32-1,-29 40 94,40-65-939,-2-2 1,-4-1-1,34-99 1,-58 137 1218,-3 0 1,0 0 0,-3-1-1,5-43 1,-13 62 2778,-8 54-1869,-45 267-98,40-202-35,1 115 0,11-204-780,0 0 0,1 0 1,1 0-1,3 14 1,-5-22-170,1 1 0,0-1 0,0 0 0,0 0 1,0 1-1,1-1 0,-1 0 0,1 0 0,-1 0 1,3 2-1,-3-3-22,0-1 0,0 1 1,0 0-1,0-1 0,0 1 1,0-1-1,0 1 0,0-1 1,0 0-1,0 1 0,0-1 0,0 0 1,1 0-1,-1 0 0,0 0 1,0 0-1,0 0 0,0 0 0,1 0 1,-1 0-1,0 0 0,2-1 1,-2 0-13,0 1 1,0-1-1,1 1 1,-1-1-1,0 0 1,0 0 0,0 1-1,0-1 1,0 0-1,0 0 1,0 0-1,0 0 1,0 0-1,-1 0 1,1-1 0,0 1-1,-1 0 1,2-2-1,11-29-2138,17-64-1,-15 27-3291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9:44.972"/>
    </inkml:context>
    <inkml:brush xml:id="br0">
      <inkml:brushProperty name="width" value="0.05" units="cm"/>
      <inkml:brushProperty name="height" value="0.05" units="cm"/>
      <inkml:brushProperty name="color" value="#E71224"/>
    </inkml:brush>
  </inkml:definitions>
  <inkml:trace contextRef="#ctx0" brushRef="#br0">0 197 1632,'0'0'16146,"19"-5"-15173,29-8-420,175-49-168,-104 30-2184,-119 32 1881,0 0 0,1-1 1,-1 1-1,1 0 1,-1 0-1,0 0 0,1 0 1,-1 0-1,1 0 1,-1 0-1,1 1 0,-1-1 1,0 0-1,1 0 1,-1 0-1,0 0 0,1 0 1,-1 1-1,1-1 0,-1 0 1,0 0-1,1 0 1,-1 1-1,0-1 0,1 0 1,-1 1-1,0-1 1,0 0-1,1 1 0,-1-1 1,0 0-1,0 1 1,0-1-1,0 0 0,1 1 1,1 16 685,-2-11-496,4 41 1628,6 59-39,-7-90-1919,0 0 1,1 0-1,1 0 1,8 18-1,-12-31-116,0-1 0,0 1 0,1-1 0,-1 0 0,1 1 0,-1-1 0,4 3-1,-4-4-161,0-1-1,-1 1 0,1-1 0,0 1 1,0-1-1,0 1 0,0-1 0,0 1 1,0-1-1,0 0 0,0 0 0,0 1 0,1-1 1,-1 0-1,0 0 0,0 0 0,0 0 1,0 0-1,0-1 0,1 1 0,7-3-5885</inkml:trace>
  <inkml:trace contextRef="#ctx0" brushRef="#br0" timeOffset="1">501 1 12826,'0'0'7162</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9:45.580"/>
    </inkml:context>
    <inkml:brush xml:id="br0">
      <inkml:brushProperty name="width" value="0.05" units="cm"/>
      <inkml:brushProperty name="height" value="0.05" units="cm"/>
      <inkml:brushProperty name="color" value="#E71224"/>
    </inkml:brush>
  </inkml:definitions>
  <inkml:trace contextRef="#ctx0" brushRef="#br0">51 156 8425,'0'0'12454,"-11"16"-12305,3-3-146,-1 0 0,2 1 0,-7 15 0,14-28-5,0 0 0,-1 0 0,1 1 0,0-1 0,0 0 1,0 0-1,0 0 0,0 1 0,0-1 0,0 0 0,0 0 0,0 0 0,1 0 0,-1 1 0,0-1 0,1 0 1,-1 0-1,1 0 0,-1 0 0,1 0 0,0 0 0,-1 0 0,1 0 0,0 0 0,0 0 0,-1 0 0,1 0 1,0-1-1,0 1 0,0 0 0,0-1 0,2 1 0,1 2-10,1-1 0,0 0 0,0-1 0,0 1 0,7 0 0,-9-1 4,7 1-31,-1 0-1,1-1 1,0 0 0,-1-1-1,1 0 1,0-1-1,0 1 1,-1-2 0,1 0-1,-1 0 1,1 0-1,-1-1 1,0-1-1,0 0 1,0 0 0,0 0-1,-1-1 1,0-1-1,0 1 1,0-1 0,-1 0-1,0-1 1,0 0-1,0 0 1,-1-1-1,0 0 1,-1 0 0,0 0-1,0 0 1,0-1-1,4-14 1,-6 17 14,-1-1 1,0 0-1,-1 0 1,1 0-1,-2 0 1,1 0-1,0-1 1,-1 1-1,-1 0 1,1 0-1,-3-9 1,2 13 65,1 0 0,-1 1 0,0-1 0,-1 0 0,1 1 0,0-1 0,-1 1 0,1-1-1,-1 1 1,0 0 0,0-1 0,0 1 0,0 0 0,0 0 0,-1 1 0,1-1 0,0 0 0,-1 1 0,1 0 0,-1-1 0,0 1 0,1 0 0,-1 0 0,0 0 0,0 1-1,0-1 1,0 1 0,-5-1 0,4 1 36,0 1-1,0-1 0,-1 1 0,1-1 1,0 1-1,0 1 0,0-1 1,0 0-1,0 1 0,1 0 0,-1 0 1,0 0-1,1 0 0,0 1 0,-1 0 1,1-1-1,0 1 0,0 0 0,0 0 1,1 1-1,-1-1 0,-2 5 1,-2 3-20,1 0 0,0 1 1,0-1-1,1 1 1,-6 24-1,8-26-113,1 1 0,0-1 0,1 1-1,0 0 1,1-1 0,0 1 0,0 0 0,1 0 0,4 15 0,-4-21-103,1 0 0,-1 0 1,1-1-1,0 1 0,1-1 1,-1 1-1,1-1 0,-1 0 1,1 0-1,1 0 1,-1 0-1,1 0 0,-1-1 1,1 1-1,0-1 0,0 0 1,0-1-1,1 1 0,-1-1 1,1 1-1,-1-1 0,6 1 1,-1 0-204,0-1 0,0 0 0,0 0 0,0-1 0,0 0 0,0-1 0,1 0 0,-1 0 0,0-1 0,0-1 0,0 1 0,14-5 0,-11 1 181,-1 1-1,1-2 1,-1 0-1,0 0 1,0-1-1,-1 0 1,0-1 0,12-12-1,-3 0 885,-1-1 0,-1-1 0,-1-1 0,-1 0 0,0-1 0,-2 0 0,16-43 0,-27 62-20,2-8 3775,-13 121-3444,5-80-983,1 1 0,1-1 0,3 39 0,-1-64-89,1 0 0,-1 0 0,1 1 0,0-1 0,-1 0 0,1 0 0,1 0 0,-1 0 0,0-1 0,1 1 0,-1 0 0,1 0 0,0-1 0,0 1 0,0-1 0,0 0 0,1 1 0,4 2 0,-4-3-57,0 0 1,0-1 0,1 0 0,-1 0 0,1 0 0,-1 0-1,1 0 1,-1 0 0,1-1 0,-1 0 0,1 0 0,0 0-1,-1 0 1,1-1 0,-1 1 0,5-2 0,5-2-256,0-1 0,0-1 0,-1 1 0,0-2 0,0 0 0,-1 0 0,19-17 0,-5 6-555,4-6 8,-21 17 993,1 0 1,-1 0 0,1 1 0,0 0 0,1 1 0,-1 0-1,13-5 1,-21 10-3,-1 0-1,0 0 0,0 0 1,1 0-1,-1 0 0,0 0 1,0 0-1,0 0 0,1 1 1,-1-1-1,0 0 0,0 0 1,0 0-1,1 0 0,-1 0 1,0 0-1,0 0 0,0 0 1,0 1-1,1-1 0,-1 0 1,0 0-1,0 0 0,0 0 1,0 0-1,0 1 0,0-1 1,1 0-1,-1 0 0,0 0 1,0 1-1,0-1 0,0 0 1,0 0-1,0 0 0,0 1 1,0-1-1,0 0 0,0 0 1,0 0-1,0 1 0,0-1 1,0 0-1,0 0 0,0 1 1,0-1-1,-2 14 1232,-4 3-334,0 0 1,-13 25-1,-7 20-941,0 17-2326,12-26-2191,4 0-4064</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9:46.219"/>
    </inkml:context>
    <inkml:brush xml:id="br0">
      <inkml:brushProperty name="width" value="0.05" units="cm"/>
      <inkml:brushProperty name="height" value="0.05" units="cm"/>
      <inkml:brushProperty name="color" value="#E71224"/>
    </inkml:brush>
  </inkml:definitions>
  <inkml:trace contextRef="#ctx0" brushRef="#br0">429 22 3392,'0'0'13987,"-16"-5"-12137,10 3-1691,-5-1 46,0 0 0,0 0 0,0 1 1,-1 0-1,1 1 0,0 0 0,-1 1 1,1 0-1,0 1 0,-21 4 0,13 0 97,0 2-1,0 0 1,0 0 0,1 2-1,0 0 1,1 2-1,0-1 1,-29 26 0,39-29-227,0 0 1,0 0-1,1 1 1,0 0 0,0 0-1,1 1 1,0-1-1,-6 18 1,8-19-92,1 0 0,0 1 0,1-1 0,0 1-1,0 0 1,1-1 0,-1 1 0,2 0 0,-1-1 0,1 1 0,0-1-1,4 13 1,0-6-26,1-1 0,0 0 0,0 0 1,1-1-1,1 1 0,0-2 0,13 15 0,74 72-455,-95-98 496,55 48-414,27 27-490,-75-68 764,0 1 0,0 1 1,-1-1-1,0 1 0,-1 0 0,0 1 0,8 18 1,-12-24 128,0 0 1,0 1 0,0-1 0,-1 0-1,1 1 1,-1-1 0,0 1-1,0-1 1,-1 0 0,1 1 0,-1-1-1,0 0 1,0 1 0,0-1-1,-4 7 1,3-8 21,1 0 0,-1 0 0,0 0 0,0 0 0,0-1 0,0 1 0,-1-1 0,1 0-1,-1 1 1,0-1 0,1 0 0,-1 0 0,0-1 0,0 1 0,0-1 0,0 1 0,0-1 0,-1 0 0,1 0 0,-4 0 0,60-43-9104,-9 16 2178</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9:46.773"/>
    </inkml:context>
    <inkml:brush xml:id="br0">
      <inkml:brushProperty name="width" value="0.05" units="cm"/>
      <inkml:brushProperty name="height" value="0.05" units="cm"/>
      <inkml:brushProperty name="color" value="#E71224"/>
    </inkml:brush>
  </inkml:definitions>
  <inkml:trace contextRef="#ctx0" brushRef="#br0">392 0 6993,'0'0'12283,"127"73"-10635,-58 3-328,-15 29-232,-22 11-319,-32-3-137,-41-23-248,-45-10-144,-28-11-240,-9-7-280,-18 0-1024,45-23-681,23-13-3192</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9:48.969"/>
    </inkml:context>
    <inkml:brush xml:id="br0">
      <inkml:brushProperty name="width" value="0.05" units="cm"/>
      <inkml:brushProperty name="height" value="0.05" units="cm"/>
      <inkml:brushProperty name="color" value="#E71224"/>
    </inkml:brush>
  </inkml:definitions>
  <inkml:trace contextRef="#ctx0" brushRef="#br0">100 0 7241,'0'0'3296,"14"18"-1812,15 20-732,-2 1 1,-2 1-1,23 51 1,-41-77-630,113 269 1938,-107-245-1641,-1 2 0,-2-1 1,-2 1-1,-2 1 1,3 63-1,-10-89-257,1-1 0,-2 0 0,0 0 0,-1 0 0,0 0 0,-1 0 1,-1-1-1,-6 14 0,2-10 40,0 0 1,-1-1 0,-1 0 0,-1-1 0,-16 18 0,-3-3 136,-1-1 1,-2-2 0,0-1 0,-53 28 0,-4-2-849,83-49-741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5T14:14:26.479"/>
    </inkml:context>
    <inkml:brush xml:id="br0">
      <inkml:brushProperty name="width" value="0.05" units="cm"/>
      <inkml:brushProperty name="height" value="0.05" units="cm"/>
    </inkml:brush>
  </inkml:definitions>
  <inkml:trace contextRef="#ctx0" brushRef="#br0">3 122 24575,'-3'124'0,"6"139"0,22-141 0,-12-44 0,-8-56 0,-1-2 0,1 28 0,-1-17 0,8 44 0,-1-12 0,-9-50 0,0-1 0,0 1 0,2-1 0,0 1 0,0-1 0,1 0 0,0 0 0,1 0 0,1-1 0,0 0 0,1-1 0,0 1 0,0-1 0,2 0 0,0-1 0,0 1 0,0-2 0,1 0 0,0 0 0,1-2 0,23 13 0,171 48 0,-173-58 0,2-2 0,-1-1 0,0-3 0,45 2 0,-59-4 0,0 1 0,34 6 0,35 4 0,637-10 0,-354-4 0,-244 4 0,136-5 0,-193-9 0,-52 9 0,0-1 0,29-1 0,-17 4 0,-1-1 0,51-9 0,-45 4 0,-23 5 0,1-1 0,-1 0 0,0 0 0,1-1 0,-2-1 0,14-7 0,-17 7 0,0 0 0,-1-2 0,0 2 0,0-3 0,-1 2 0,0-2 0,0 1 0,1-1 0,-2 0 0,-1 1 0,9-18 0,1-7 0,21-67 0,-12 29 0,-8 27 0,-3 0 0,-2 0 0,-3-2 0,4-43 0,-4-180 0,-8 256 0,2-83 0,-5-99 0,3 190 0,-1-1 0,0 1 0,0-1 0,-1 2 0,1-2 0,-1 1 0,0 1 0,-1-2 0,1 1 0,0 1 0,-1 0 0,0-1 0,0 0 0,0 1 0,-1 0 0,1 0 0,-1 0 0,0 0 0,1 1 0,-1 0 0,-1 0 0,0 0 0,1 0 0,0 0 0,-1 0 0,1 1 0,-1 0 0,-8-1 0,-13-2 0,-1 1 0,-1 1 0,-51 2 0,48 1 0,-4-2 0,-62-10 0,62 6 0,-59-2 0,-639 8 0,712 1 0,1 0 0,-33 6 0,32-3 0,-2-2 0,-22 1 0,-351-3 0,190-2 0,185 2 0,2 1 0,-35 7 0,33-5 0,-1 0 0,-24 0 0,-93-5 0,-62 2 0,131 12 0,51-10 0,0 1 0,-29 1 0,-40-5 0,-34 1 0,119-1-105,-1 1 0,0-1 0,0 1 0,0 0 0,0 1 0,0-1 0,0 1 0,1 0 0,-1 0 0,1 0 0,0-1 0,-6 7 0,-2 1-6721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5T14:13:59.647"/>
    </inkml:context>
    <inkml:brush xml:id="br0">
      <inkml:brushProperty name="width" value="0.05" units="cm"/>
      <inkml:brushProperty name="height" value="0.05" units="cm"/>
    </inkml:brush>
  </inkml:definitions>
  <inkml:trace contextRef="#ctx0" brushRef="#br0">1 803 24575,'0'-39'0,"2"2"0,12-56 0,13-79 0,-22 135 0,-2 0 0,-3-68 0,1-29 0,0 130 0,-1 1 0,1-2 0,0 1 0,1 1 0,-1-1 0,1 0 0,-1 0 0,1 1 0,0-1 0,0 0 0,0 1 0,1 0 0,-1 0 0,1-1 0,0 1 0,0 1 0,0-1 0,0 0 0,1 0 0,-1 1 0,1 0 0,-1 0 0,1 0 0,5-2 0,8-1 0,0 1 0,0-1 0,1 2 0,31-2 0,16-4 0,-36 5 0,0 1 0,41-1 0,-41 4 0,0-2 0,47-8 0,-31 3 0,2 3 0,-1 1 0,92 6 0,-32-1 0,1619-2-1365,-1702 0-5461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5T14:14:00.796"/>
    </inkml:context>
    <inkml:brush xml:id="br0">
      <inkml:brushProperty name="width" value="0.05" units="cm"/>
      <inkml:brushProperty name="height" value="0.05" units="cm"/>
    </inkml:brush>
  </inkml:definitions>
  <inkml:trace contextRef="#ctx0" brushRef="#br0">0 64 24575,'1'5'0,"1"0"0,-1-2 0,1 2 0,0-1 0,0 0 0,0 0 0,0 0 0,6 5 0,4 11 0,-9-14 0,0 1 0,0-1 0,1 0 0,0 0 0,2 0 0,-2 0 0,1-2 0,0 2 0,9 6 0,-12-11 0,-1 0 0,1 0 0,0 0 0,0 0 0,-1-1 0,1 1 0,0 0 0,0-1 0,0 1 0,0-1 0,0 0 0,0 0 0,0 0 0,-1 0 0,1 0 0,3-1 0,-1 0 0,-1 0 0,1 0 0,-1-1 0,0 1 0,0-1 0,0 0 0,0 0 0,0 1 0,0-1 0,0-1 0,4-4 0,53-63 68,-49 55-354,0 0-1,2 0 0,0 1 1,26-22-1,-26 28-6539</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5T14:14:12.551"/>
    </inkml:context>
    <inkml:brush xml:id="br0">
      <inkml:brushProperty name="width" value="0.05" units="cm"/>
      <inkml:brushProperty name="height" value="0.05" units="cm"/>
    </inkml:brush>
  </inkml:definitions>
  <inkml:trace contextRef="#ctx0" brushRef="#br0">131 129 24575,'-2'0'0,"0"0"0,0 1 0,0 0 0,0-1 0,0 1 0,0-1 0,0 1 0,1 0 0,-1 0 0,0 0 0,0 0 0,1 1 0,-1-1 0,1 0 0,-1 1 0,1 0 0,-1-1 0,1 0 0,0 1 0,0-1 0,0 1 0,0 0 0,0 0 0,0 0 0,1-1 0,-1 1 0,0 2 0,-2 6 0,0 0 0,1 0 0,-1 18 0,1-14 0,2-1 0,-1 1 0,2 0 0,0 0 0,1 0 0,6 26 0,-6-36 0,0 0 0,0 0 0,0 1 0,1-2 0,-1 1 0,1 0 0,0 0 0,0-1 0,0 0 0,1 1 0,-1-1 0,1 0 0,0-1 0,0 1 0,0 0 0,0-1 0,1 0 0,-1-1 0,1 1 0,-1 0 0,1-1 0,0 1 0,0-1 0,9 1 0,-7-1 0,-1-1 0,1 1 0,-1-1 0,1 0 0,-1-1 0,1 1 0,-1-1 0,1-1 0,-1 1 0,0-1 0,0 0 0,0 0 0,0 0 0,1-1 0,-1 0 0,-1-1 0,11-6 0,-9 4 0,0-1 0,0 0 0,-1 0 0,0 0 0,0-1 0,-1 1 0,0-2 0,0 1 0,-1-1 0,0 1 0,2-11 0,-2 6 0,0 0 0,-1-1 0,-1 1 0,-1-1 0,1 0 0,-2 1 0,-3-20 0,2 24 0,0 0 0,-1 1 0,0-2 0,-1 2 0,0-1 0,-1 1 0,1 0 0,-2-1 0,1 1 0,-1 0 0,-7-6 0,7 9 0,0 0 0,-1 1 0,0 0 0,0-1 0,0 1 0,-1 2 0,0-2 0,1 1 0,-1 1 0,-1-1 0,1 2 0,-1-1 0,1 1 0,0-1 0,-1 1 0,1 1 0,0 0 0,-10 0 0,8 0 0,0 1 0,0 0 0,-1 0 0,0 1 0,1 0 0,0 0 0,1 0 0,-1 2 0,0-1 0,1 0 0,0 2 0,0 0 0,0-1 0,-9 9 0,10-7-114,0 1 1,0 0-1,1 1 0,0-1 0,1 1 1,0 1-1,0-1 0,1 1 0,0-1 1,1 1-1,-4 12 0,4-4-6712</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5T14:14:13.682"/>
    </inkml:context>
    <inkml:brush xml:id="br0">
      <inkml:brushProperty name="width" value="0.05" units="cm"/>
      <inkml:brushProperty name="height" value="0.05" units="cm"/>
    </inkml:brush>
  </inkml:definitions>
  <inkml:trace contextRef="#ctx0" brushRef="#br0">1 0 24575,'2'1'0,"1"-1"0,-1 1 0,1-1 0,-1 1 0,0 0 0,1 0 0,-1 0 0,0 0 0,0-1 0,1 1 0,-1 1 0,0-1 0,0 1 0,-1-1 0,1 1 0,0 0 0,0 0 0,-1-1 0,1 1 0,-1 0 0,0 0 0,0 0 0,1 0 0,-1 1 0,-1-2 0,1 1 0,0 1 0,-1-1 0,1 1 0,-1-1 0,1 0 0,-1 3 0,2 14 0,-1-1 0,1 0 0,-5 21 0,2-17 0,1-20 0,-1 8 0,1 0 0,0-1 0,0 1 0,1 0 0,1-1 0,0 1 0,1-1 0,-1 0 0,1 1 0,6 10 0,-8-19 0,-1-1 0,1 1 0,-1-1 0,1 1 0,-1-1 0,1 1 0,-1-1 0,1 0 0,0 1 0,-1-1 0,1 0 0,0 1 0,-1-1 0,1 0 0,0 0 0,0 0 0,-1 0 0,1 0 0,0 1 0,0-1 0,-1-1 0,1 1 0,0 0 0,-1 0 0,1 0 0,0 0 0,0 0 0,-1-1 0,1 1 0,0 0 0,-1-1 0,1 1 0,0 0 0,-1-1 0,1 1 0,-1-1 0,1 1 0,-1-1 0,1 1 0,-1-1 0,1 1 0,-1-1 0,1 0 0,-1 1 0,0-1 0,1-1 0,24-31 0,-23 30 0,5-8 0,0 0 0,0 0 0,0 0 0,1 1 0,2 1 0,13-15 0,-21 22 0,0 2 0,0-2 0,0 1 0,0-1 0,0 1 0,1 0 0,-1 0 0,0 0 0,1 0 0,-1 0 0,0 1 0,1-1 0,-1 1 0,1-1 0,-1 1 0,1 0 0,-1 0 0,1 0 0,-1 1 0,1-1 0,-1 0 0,1 1 0,-1 0 0,0-1 0,1 1 0,-1 0 0,0 0 0,1 0 0,-1 1 0,0-1 0,0 0 0,0 1 0,0-1 0,0 0 0,-1 1 0,5 4 0,-2-2 0,0 1 0,-1 1 0,1-1 0,-1 1 0,0 0 0,-1-1 0,1 1 0,-1-1 0,-1 2 0,1-2 0,-1 2 0,0-1 0,0 10 0,0-6 0,-1-1 0,-1 0 0,1 1 0,-1-1 0,-1 0 0,0 1 0,-1-2 0,-4 14 0,5-19-24,1-1-1,0 0 1,-1 1 0,1-1-1,-1-1 1,0 1 0,0 0-1,1 0 1,-2 0-1,1 0 1,0 0 0,0-1-1,-1 0 1,0 0 0,1 0-1,-1 1 1,1-1-1,-1 0 1,1 0 0,-1-1-1,0 1 1,0-1 0,1 1-1,-1-1 1,0 0-1,0 0 1,1 0 0,-1 0-1,0-1 1,1 1-1,-1-1 1,0 1 0,0-1-1,1 0 1,-1 0 0,1 0-1,-1 0 1,1-1-1,0 1 1,-1 0 0,1-1-1,0 1 1,0-1 0,0 0-1,0 0 1,0 0-1,1 0 1,-1 0 0,1 0-1,-1 0 1,1-1-1,0 1 1,0-1 0,0 2-1,-1-7 1,-2-10-6802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6:31.597"/>
    </inkml:context>
    <inkml:brush xml:id="br0">
      <inkml:brushProperty name="width" value="0.05" units="cm"/>
      <inkml:brushProperty name="height" value="0.05" units="cm"/>
      <inkml:brushProperty name="color" value="#E71224"/>
    </inkml:brush>
  </inkml:definitions>
  <inkml:trace contextRef="#ctx0" brushRef="#br0">0 133 8369,'0'0'3908,"21"3"-3815,69 7-136,-80-10 32,0 0 0,0-1 0,0 0 0,0-1 0,0 0 0,0 0 1,-1-1-1,1-1 0,-1 0 0,0 0 0,0-1 0,0 0 0,8-6 0,-2 2-29,62-44-69,-32 20 95,-44 33 26,0-1 0,0 0 0,0 1-1,0-1 1,0 0 0,0 1-1,0-1 1,0 1 0,0 0 0,0-1-1,1 1 1,-1 0 0,0 0 0,2 0-1,-3 0 0,1 0 0,-1 0 0,1 0 0,-1 1 0,1-1 0,-1 0 0,1 0 0,-1 1 0,1-1 0,-1 0-1,1 1 1,-1-1 0,0 0 0,1 1 0,-1-1 0,1 1 0,-1-1 0,0 0 0,1 1 0,-1-1 0,0 2 0,2 2 59,-1 1 0,0 0 0,0-1 0,0 1 0,-1 0 0,0 4 0,1 1 24,2 225 1805,-1-27-728,4-149-830,-6-54-339,1 0-1,0 0 0,1 0 0,-1 0 1,1 0-1,0-1 0,5 9 1,-7-12-13,1-1-1,-1 1 1,0-1 0,0 0 0,1 1 0,-1-1 0,0 0 0,1 1-1,-1-1 1,0 0 0,1 1 0,-1-1 0,1 0 0,-1 0 0,1 0-1,-1 1 1,0-1 0,1 0 0,-1 0 0,1 0 0,-1 0 0,1 0-1,-1 0 1,1 0 0,-1 0 0,1 0 0,-1 0 0,1 0 0,-1 0 0,1 0-1,-1 0 1,0 0 0,1 0 0,0-1 0,11-12-154,-3-3 161,0-1 0,10-33 1,-1 3-61,-6 19-123,-7 13-100,2 0 1,-1 0 0,2 1 0,0-1 0,18-22 0,-26 37 276,0 0 0,0-1 0,0 1 0,1 0 0,-1 0 1,0 0-1,0 0 0,0 0 0,0 0 0,0 0 1,0-1-1,0 1 0,1 0 0,-1 0 0,0 0 1,0 0-1,0 0 0,0 0 0,0 0 0,1 0 0,-1 0 1,0 0-1,0 0 0,0 0 0,0 0 0,0 0 1,1 0-1,-1 0 0,0 0 0,0 0 0,0 0 1,0 0-1,1 0 0,-1 0 0,0 0 0,0 0 0,0 0 1,0 1-1,0-1 0,0 0 0,1 0 0,-1 0 1,0 0-1,0 0 0,0 0 0,0 0 0,0 1 1,0-1-1,0 0 0,0 0 0,0 0 0,0 0 0,1 0 1,-1 1-1,0-1 0,2 12 53,-1 101 1380,-3-79-1043,2 0-1,4 35 1,-3-61-382,1-1 0,-1 0-1,1 1 1,1-1 0,-1 0 0,1 0-1,7 12 1,-8-17-33,-1 1 0,1-1 0,0 0 0,-1 0-1,1 0 1,0 0 0,0-1 0,1 1 0,-1 0 0,0-1 0,0 0-1,1 1 1,-1-1 0,1 0 0,-1 0 0,1 0 0,-1 0 0,1-1-1,0 1 1,-1-1 0,1 0 0,0 0 0,5 0 0,-6 0 21,0-1 1,0 1-1,1-1 0,-1 0 1,0 0-1,0 0 1,0 0-1,0 0 1,0 0-1,0 0 0,0-1 1,0 1-1,-1-1 1,1 1-1,0-1 1,-1 0-1,2-2 0,3-5 31,-1 1 0,8-16-1,-9 14-23,11-25-22,-1-1 0,-2 0 0,8-47 0,-19 78 24,6-41 132,-7 43-15,0 11-39,-1 4-65,-2 11 61,-7 29 0,5-28 83,-2 27-1,4-26-108,2-1 0,1 1 0,4 33 0,-4-56-74,0-1 0,1 1 0,-1-1-1,0 1 1,1-1 0,0 1 0,-1-1-1,1 0 1,0 1 0,0-1 0,0 0 0,0 0-1,0 1 1,0-1 0,0 0 0,0 0-1,0 0 1,0 0 0,0-1 0,1 1-1,-1 0 1,0 0 0,1-1 0,-1 1-1,1-1 1,-1 1 0,2-1 0,-1 1-12,1-1 0,-1 0 0,0 0 0,0 0 0,0 0 0,0 0 0,0-1 0,0 1 1,1-1-1,-1 1 0,0-1 0,0 0 0,0 0 0,0 0 0,-1 0 0,1 0 0,0 0 0,0 0 0,2-3 0,5-6-37,-1 0-1,0 0 1,0-1-1,-1 0 1,-1-1-1,0 1 1,9-25-1,-3 2-287,11-60 0,-20 80 377,0 1 0,-1-1 0,-1 0 0,0 0-1,-1 0 1,-1 1 0,-3-20 0,3 31 87,0 0 1,1 0-1,-1 0 0,0 0 0,-1 1 1,1-1-1,0 0 0,0 1 1,-1-1-1,1 1 0,-1-1 0,1 1 1,-1 0-1,0 0 0,1 0 0,-1 0 1,0 0-1,0 0 0,0 0 1,0 0-1,0 1 0,0-1 0,0 1 1,0 0-1,0-1 0,-4 1 1,0 0 81,0-1 0,0 2 1,0-1-1,0 0 0,0 1 1,0 0-1,1 1 1,-9 2-1,10-2-195,0 0 1,-1 0-1,1 0 0,0 1 1,1-1-1,-1 1 0,0 0 1,1 0-1,0 1 0,0-1 1,0 1-1,0-1 0,0 1 1,1 0-1,-1 0 0,1 0 1,0 1-1,1-1 0,-1 0 1,1 1-1,-1-1 0,1 1 1,1-1-1,-1 1 0,0 8 1,1 33-2497,4-8-2103</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5T14:14:14.224"/>
    </inkml:context>
    <inkml:brush xml:id="br0">
      <inkml:brushProperty name="width" value="0.05" units="cm"/>
      <inkml:brushProperty name="height" value="0.05" units="cm"/>
    </inkml:brush>
  </inkml:definitions>
  <inkml:trace contextRef="#ctx0" brushRef="#br0">1 0 24575,'1'0'0,"0"1"0,0-1 0,0 0 0,0 1 0,-1-1 0,1 1 0,0-1 0,0 1 0,0-1 0,0 1 0,-1 0 0,1-1 0,0 1 0,0-1 0,-1 1 0,1-1 0,-1 1 0,1 0 0,-1 0 0,1 0 0,-1 0 0,1 0 0,-1 0 0,0 0 0,1 1 0,8 30 0,-6-17 0,11 31 0,15 81 0,-7-15 0,-18-97 0,-2-1 0,0 1 0,0 0 0,-2 0 0,-1 16 0,1-27 0,0-2 0,-1 2 0,0-1 0,0 1 0,0-1 0,0 0 0,0 0 0,-1 0 0,1 0 0,-1 0 0,0 0 0,-4 5 0,5-7 0,-1 0 0,1-1 0,-1 1 0,0 0 0,1 0 0,-1 0 0,0 0 0,0 0 0,0-1 0,0 1 0,0-1 0,1 1 0,-1-1 0,0 0 0,0 0 0,-1 0 0,1 0 0,0 0 0,0 0 0,0-1 0,0 1 0,0-1 0,0 1 0,0-1 0,-2-1 0,2 2-85,1-1 0,-1 0-1,0 0 1,0 1 0,0-2-1,1 1 1,-1 0 0,1-1-1,-1 1 1,1-1 0,-1 1-1,1-1 1,0 0 0,0 1-1,-2-4 1,-4-11-6741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5T14:14:14.627"/>
    </inkml:context>
    <inkml:brush xml:id="br0">
      <inkml:brushProperty name="width" value="0.05" units="cm"/>
      <inkml:brushProperty name="height" value="0.05" units="cm"/>
    </inkml:brush>
  </inkml:definitions>
  <inkml:trace contextRef="#ctx0" brushRef="#br0">50 29 24575,'-4'0'0,"-2"-4"0,-4-1 0,-5-5 0,1 1-8191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5T14:14:15.715"/>
    </inkml:context>
    <inkml:brush xml:id="br0">
      <inkml:brushProperty name="width" value="0.05" units="cm"/>
      <inkml:brushProperty name="height" value="0.05" units="cm"/>
    </inkml:brush>
  </inkml:definitions>
  <inkml:trace contextRef="#ctx0" brushRef="#br0">0 198 24575,'45'2'0,"-26"-2"0,-1 0 0,0 0 0,0 0 0,1-2 0,24-5 0,-39 6 0,1-1 0,-1 0 0,1 1 0,-1-1 0,0 0 0,0-1 0,0 1 0,0-1 0,0 1 0,-1-1 0,1 0 0,-1-1 0,0 1 0,0 0 0,0-1 0,0 0 0,-1 1 0,0-1 0,0 0 0,0-1 0,0 2 0,0-2 0,-1 1 0,0 0 0,1-7 0,-1 7 0,0-1 0,-1 0 0,1 1 0,-1-1 0,0 0 0,0 1 0,0-1 0,-1 0 0,0 2 0,0-2 0,0 0 0,-1 1 0,1 0 0,-1-1 0,-5-7 0,5 10 0,0 0 0,0 0 0,-1 0 0,1 0 0,0 0 0,-1 1 0,0-1 0,1 1 0,-1 0 0,0 0 0,0 0 0,0 0 0,0 0 0,0 0 0,0 0 0,0 1 0,0 0 0,0-1 0,0 1 0,0 0 0,-1 1 0,1-1 0,0 0 0,0 1 0,0 0 0,-5 1 0,1 0 0,1 0 0,1 1 0,-1 0 0,0 1 0,1-2 0,0 2 0,-1 0 0,2 1 0,-1-2 0,0 2 0,1 0 0,0-1 0,0 1 0,0 1 0,1-2 0,0 2 0,0-1 0,0 1 0,1 0 0,-3 10 0,0-1 0,0 0 0,2 1 0,-1-1 0,2 1 0,1 0 0,0-1 0,2 18 0,0-27 0,1-1 0,-1 1 0,2 0 0,0-1 0,-1 1 0,1-1 0,0 0 0,0 1 0,1-2 0,0 1 0,-1 0 0,2-1 0,-1 1 0,1-1 0,-1-1 0,1 1 0,0 0 0,1-1 0,-1 0 0,11 5 0,-11-5 0,1-2 0,-1 2 0,1-1 0,-1-1 0,2 1 0,-1-1 0,-1 0 0,1 0 0,0 0 0,0-1 0,0 0 0,0 0 0,-1-1 0,1 1 0,0-1 0,0 0 0,-1-1 0,1 0 0,0 0 0,-1 0 0,0 0 0,8-4 0,-4 0-273,-1 0 0,-1 0 0,0-1 0,8-9 0,-5 3-6553</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5T14:14:16.617"/>
    </inkml:context>
    <inkml:brush xml:id="br0">
      <inkml:brushProperty name="width" value="0.05" units="cm"/>
      <inkml:brushProperty name="height" value="0.05" units="cm"/>
    </inkml:brush>
  </inkml:definitions>
  <inkml:trace contextRef="#ctx0" brushRef="#br0">83 35 24575,'0'0'0,"0"-2"0,0 1 0,1 0 0,-1 0 0,0-1 0,0 1 0,-1 0 0,1-1 0,0 1 0,0 0 0,-1 1 0,1-2 0,0 1 0,-1 0 0,1 0 0,-1-1 0,0 1 0,1 0 0,-1 0 0,0 0 0,0 0 0,0 0 0,1 0 0,-1 1 0,0 0 0,0-1 0,-1 0 0,1 0 0,0 1 0,0-1 0,0 0 0,0 1 0,-1-1 0,1 1 0,0 0 0,0-1 0,-1 1 0,1 0 0,-1 0 0,0 0 0,0 0 0,0 0 0,-1 1 0,1 0 0,0-1 0,0 1 0,0 0 0,0 0 0,0 0 0,0 0 0,0 0 0,0 0 0,0 1 0,1-1 0,-1 1 0,1-1 0,-1 1 0,1 0 0,-1 0 0,1-1 0,0 1 0,0 0 0,0 0 0,0 0 0,-1 3 0,-1 3 0,1 0 0,1 0 0,-1 0 0,1 0 0,0 0 0,1 0 0,0 1 0,1-2 0,0 2 0,0-1 0,0-1 0,1 2 0,4 8 0,-4-13 0,0 0 0,1 1 0,-1-2 0,1 2 0,0-1 0,1 0 0,-1-1 0,1 1 0,0 0 0,-1-1 0,2 0 0,-1 0 0,1 0 0,0 0 0,-1-2 0,1 2 0,0-1 0,0 0 0,0 0 0,0-1 0,0 1 0,9 0 0,1-1 0,-1 0 0,1 0 0,1-1 0,-1-1 0,-1 0 0,1 0 0,-1-1 0,1-2 0,28-8 0,-21 3 0,-1 0 0,0-1 0,0-2 0,0 0 0,25-20 0,-40 26-195,1 0 0,-1-1 0,-1 1 0,1-1 0,-1 0 0,6-12 0,-3 6-6631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5T14:14:17.207"/>
    </inkml:context>
    <inkml:brush xml:id="br0">
      <inkml:brushProperty name="width" value="0.05" units="cm"/>
      <inkml:brushProperty name="height" value="0.05" units="cm"/>
    </inkml:brush>
  </inkml:definitions>
  <inkml:trace contextRef="#ctx0" brushRef="#br0">32 1 24575,'0'34'0,"1"2"0,-2-2 0,-1 1 0,-11 53 0,5-46 0,3 1 0,2-1 0,2 1 0,5 44 0,-1 10 0,-3 15-1365,0-102-5461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5T14:14:17.705"/>
    </inkml:context>
    <inkml:brush xml:id="br0">
      <inkml:brushProperty name="width" value="0.05" units="cm"/>
      <inkml:brushProperty name="height" value="0.05" units="cm"/>
    </inkml:brush>
  </inkml:definitions>
  <inkml:trace contextRef="#ctx0" brushRef="#br0">1 41 24575,'420'0'0,"-396"-2"-227,-1-1-1,0 1 1,1-3-1,-2-1 1,33-10-1,-39 10-6598</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5T14:14:30.108"/>
    </inkml:context>
    <inkml:brush xml:id="br0">
      <inkml:brushProperty name="width" value="0.05" units="cm"/>
      <inkml:brushProperty name="height" value="0.05" units="cm"/>
    </inkml:brush>
  </inkml:definitions>
  <inkml:trace contextRef="#ctx0" brushRef="#br0">0 83 24575,'34'-2'0,"1"-1"0,-2 0 0,0-3 0,37-11 0,-39 10 0,37-5 29,-44 8-493,-1-1-1,41-11 0,-48 9-6361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14:37:59.752"/>
    </inkml:context>
    <inkml:brush xml:id="br0">
      <inkml:brushProperty name="width" value="0.05" units="cm"/>
      <inkml:brushProperty name="height" value="0.05" units="cm"/>
    </inkml:brush>
  </inkml:definitions>
  <inkml:trace contextRef="#ctx0" brushRef="#br0">107 0 24575,'-1'11'0,"-1"0"0,0 0 0,0 0 0,-6 14 0,-2 11 0,-3 26 0,-30 169 0,32-159 0,5-45 0,2 0 0,0 32 0,5 418 0,-2-473 0,1-1 0,0 0 0,0 0 0,0 1 0,1-1 0,-1 0 0,1 0 0,0 0 0,0 1 0,0-1 0,0 0 0,0 0 0,1 0 0,-1 0 0,1-1 0,0 1 0,0 0 0,0-1 0,0 1 0,0-1 0,3 3 0,0-3 0,1 1 0,-1-1 0,0 0 0,1-1 0,-1 1 0,1-1 0,-1 0 0,1 0 0,0-1 0,-1 1 0,10-2 0,46 0 0,-31-1 0,0 1 0,0 2 0,0 2 0,43 8 0,-38-6-24,0 0 0,1-2 1,0-2-1,37-3 0,-8 0-1222,-42 2-5580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14:38:01.693"/>
    </inkml:context>
    <inkml:brush xml:id="br0">
      <inkml:brushProperty name="width" value="0.05" units="cm"/>
      <inkml:brushProperty name="height" value="0.05" units="cm"/>
    </inkml:brush>
  </inkml:definitions>
  <inkml:trace contextRef="#ctx0" brushRef="#br0">3 1 24575,'-2'94'0,"4"104"0,11-127 0,-8-51 0,-2 0 0,3 28 0,-6-32 0,-2 233 0,-10-161 0,6-55 0,-2 57 0,7-46 0,3 97 0,-2-139 0,0 1 0,1-1 0,-1 0 0,0 0 0,1 1 0,-1-1 0,1 0 0,0 0 0,0 0 0,0 1 0,0-1 0,0 0 0,0 0 0,0-1 0,1 1 0,-1 0 0,1 0 0,-1-1 0,1 1 0,0 0 0,0-1 0,0 0 0,-1 1 0,1-1 0,0 0 0,1 0 0,-1 0 0,0-1 0,0 1 0,0 0 0,1-1 0,-1 1 0,0-1 0,4 0 0,7 0 0,0-1 0,-1 0 0,1-1 0,0-1 0,15-5 0,14-2 0,17 5 0,-1 3 0,67 5 0,-58 0 0,72-6 0,-128 1 2,0 0-1,0-1 1,0 0 0,-1-1-1,20-9 1,3-1-1377,-17 8-5451</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14:38:03.577"/>
    </inkml:context>
    <inkml:brush xml:id="br0">
      <inkml:brushProperty name="width" value="0.05" units="cm"/>
      <inkml:brushProperty name="height" value="0.05" units="cm"/>
    </inkml:brush>
  </inkml:definitions>
  <inkml:trace contextRef="#ctx0" brushRef="#br0">1 1 24575,'0'663'0,"0"-659"0,-1-1 0,1 0 0,0 1 0,1-1 0,-1 0 0,1 1 0,-1-1 0,1 0 0,0 0 0,0 0 0,0 0 0,1 0 0,-1 0 0,1 0 0,0 0 0,-1 0 0,1 0 0,0-1 0,1 1 0,4 3 0,-2-3 0,0-1 0,0 0 0,0 0 0,1 0 0,-1 0 0,0-1 0,1 0 0,0 0 0,-1-1 0,1 1 0,10-2 0,544-4-1365,-537 5-5461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6:31.985"/>
    </inkml:context>
    <inkml:brush xml:id="br0">
      <inkml:brushProperty name="width" value="0.05" units="cm"/>
      <inkml:brushProperty name="height" value="0.05" units="cm"/>
      <inkml:brushProperty name="color" value="#E71224"/>
    </inkml:brush>
  </inkml:definitions>
  <inkml:trace contextRef="#ctx0" brushRef="#br0">211 310 2576,'0'0'9586,"-19"8"-8315,6-2-1070,5-3-112,-1 0-1,1 1 1,0 1 0,0-1 0,0 1-1,1 0 1,-1 1 0,1 0 0,0 0-1,1 0 1,0 1 0,0 0 0,-7 11-1,2 1-3,1 1 0,1 1 0,1-1 0,1 2-1,0-1 1,2 1 0,0-1 0,2 1 0,0 1 0,2-1-1,0 0 1,3 25 0,-2-46-104,0-1-1,0 1 1,0 0-1,0 0 1,0 0-1,0 0 1,1 0 0,-1 0-1,0 0 1,1 0-1,-1 0 1,0 0 0,1-1-1,-1 1 1,1 0-1,0 0 1,-1-1-1,1 1 1,-1 0 0,1-1-1,0 1 1,0 0-1,-1-1 1,1 1 0,0-1-1,0 1 1,0-1-1,0 0 1,0 1-1,-1-1 1,1 0 0,0 0-1,0 1 1,0-1-1,1 0 1,0 0 1,0-1 0,0 1 0,0-1 0,1 1-1,-1-1 1,0 0 0,0 1 0,-1-1 0,1 0 0,0 0 0,0 0 0,0-1 0,-1 1 0,1 0 0,-1-1-1,3-2 1,15-20 2,-1 0 0,-2-1 0,15-29 0,-19 32-30,19-40-375,-2-2 0,-3-1 0,-3-1 1,18-82-1,-35 123 522,-2-1 1,-1 1-1,1-51 1,-6 67 911,-4 9-132,3 2-799,1 0 0,0 0 0,0 0 0,0 0 0,0 1 0,0-1 0,-1 4 0,-14 26 54,2 1 1,2 0 0,-16 55-1,11-23 21,2 0-1,3 2 1,3 0-1,-2 115 1,12-170-166,0-3 35,0 0-1,0-1 1,3 12 0,-3-18-59,1 0 1,-1 0-1,1 0 1,-1 0 0,1 0-1,0 0 1,0 0-1,0 0 1,0-1 0,0 1-1,1 0 1,-1-1-1,0 1 1,1-1-1,-1 1 1,1-1 0,-1 0-1,1 1 1,2 0-1,2 0-539,1 0-1,-1 0 0,1 0 0,-1-1 1,1 0-1,13 0 0,4-3-3577</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14:38:05.531"/>
    </inkml:context>
    <inkml:brush xml:id="br0">
      <inkml:brushProperty name="width" value="0.05" units="cm"/>
      <inkml:brushProperty name="height" value="0.05" units="cm"/>
    </inkml:brush>
  </inkml:definitions>
  <inkml:trace contextRef="#ctx0" brushRef="#br0">2 0 24575,'0'822'0,"0"-819"0,-1 0 0,1 0 0,0 0 0,0 0 0,0 0 0,0 0 0,1 0 0,-1 0 0,1 0 0,0 0 0,0 0 0,0 0 0,0-1 0,0 1 0,1 0 0,-1-1 0,1 1 0,-1-1 0,1 1 0,0-1 0,0 0 0,0 1 0,1-1 0,-1 0 0,0-1 0,1 1 0,0 0 0,-1-1 0,1 1 0,0-1 0,-1 0 0,1 0 0,0 0 0,0 0 0,0-1 0,0 1 0,0-1 0,0 1 0,0-1 0,0 0 0,3-1 0,136 1 0,-96-2 0,-1 2 0,1 3 0,51 8 0,-55-6-305,0-1-1,72-2 1,-102-2-144,11-1-6377</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14:38:08.408"/>
    </inkml:context>
    <inkml:brush xml:id="br0">
      <inkml:brushProperty name="width" value="0.05" units="cm"/>
      <inkml:brushProperty name="height" value="0.05" units="cm"/>
    </inkml:brush>
  </inkml:definitions>
  <inkml:trace contextRef="#ctx0" brushRef="#br0">2 1 24575,'-1'85'0,"3"95"0,11-109 0,-9-51 0,0 0 0,1 28 0,-4-11 0,-3 269 0,-11-234 0,9-52 0,0 0 0,-1 27 0,4-37 0,1-1 0,0-1 0,0 1 0,0 0 0,4 14 0,-4-21 0,0-1 0,1 1 0,-1-1 0,0 0 0,1 1 0,0-1 0,-1 0 0,1 1 0,0-1 0,0 0 0,0 0 0,-1 0 0,1 1 0,0-1 0,1 0 0,-1 0 0,0-1 0,0 1 0,0 0 0,1 0 0,-1 0 0,0-1 0,1 1 0,-1-1 0,0 1 0,1-1 0,-1 0 0,1 1 0,-1-1 0,1 0 0,-1 0 0,0 0 0,1 0 0,2 0 0,273-19 0,-243 20 0,1-2 0,-1-1 0,59-12 0,-70 10-341,1 1 0,0 0-1,25 2 1,-26 1-6485</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14:38:17.966"/>
    </inkml:context>
    <inkml:brush xml:id="br0">
      <inkml:brushProperty name="width" value="0.05" units="cm"/>
      <inkml:brushProperty name="height" value="0.05" units="cm"/>
    </inkml:brush>
  </inkml:definitions>
  <inkml:trace contextRef="#ctx0" brushRef="#br0">2 1 24575,'-2'112'0,"5"122"0,21-126 0,-23-105 0,0 0 0,0 0 0,0 0 0,1 0 0,-1 0 0,1-1 0,0 1 0,0 0 0,0-1 0,0 1 0,0-1 0,0 0 0,1 0 0,-1 0 0,1 0 0,0 0 0,-1 0 0,1-1 0,0 1 0,0-1 0,0 0 0,0 0 0,0 0 0,0 0 0,0 0 0,1-1 0,3 1 0,13 1 0,1-2 0,-1 1 0,30-5 0,10 1 0,-38 7-1365,-5 1-5461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14:38:19.561"/>
    </inkml:context>
    <inkml:brush xml:id="br0">
      <inkml:brushProperty name="width" value="0.05" units="cm"/>
      <inkml:brushProperty name="height" value="0.05" units="cm"/>
    </inkml:brush>
  </inkml:definitions>
  <inkml:trace contextRef="#ctx0" brushRef="#br0">1 1 24575,'0'477'0,"1"-457"0,1 0 0,8 35 0,-5-33 0,-1 0 0,1 24 0,-6-10 0,0-25 0,0 1 0,2 0 0,-1-1 0,4 21 0,-3-30 0,-1 1 0,1-1 0,0 0 0,0 1 0,0-1 0,0 0 0,1 1 0,-1-1 0,0 0 0,1 0 0,0 0 0,-1 0 0,1 0 0,0-1 0,0 1 0,0 0 0,0-1 0,0 0 0,1 1 0,-1-1 0,0 0 0,1 0 0,-1 0 0,0 0 0,1-1 0,3 1 0,3 1-151,0-1-1,1 0 0,-1 0 0,1-1 1,-1-1-1,0 1 0,1-2 1,14-3-1,-6-2-6674</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6:32.439"/>
    </inkml:context>
    <inkml:brush xml:id="br0">
      <inkml:brushProperty name="width" value="0.05" units="cm"/>
      <inkml:brushProperty name="height" value="0.05" units="cm"/>
      <inkml:brushProperty name="color" value="#E71224"/>
    </inkml:brush>
  </inkml:definitions>
  <inkml:trace contextRef="#ctx0" brushRef="#br0">14 88 9153,'0'0'6615,"19"-8"-6940,8-4 189,90-36-388,-107 44 419,25-9-229,-34 12 308,1 1 1,0-1-1,0 1 1,0 0-1,0-1 1,0 1-1,0 0 1,0 0-1,0 0 0,0 0 1,0 1-1,0-1 1,4 1-1,-6 0 27,0-1 0,0 0-1,1 0 1,-1 1 0,0-1 0,0 0 0,0 1-1,1-1 1,-1 1 0,0-1 0,0 0-1,0 1 1,0-1 0,0 0 0,0 1 0,0-1-1,0 1 1,0-1 0,0 0 0,0 1 0,0-1-1,0 1 1,0-1 0,-1 5 87,1 0 0,-1 0 1,-1 0-1,1 0 0,-1 0 0,0 0 0,0 0 1,0-1-1,0 1 0,-1-1 0,0 0 1,-6 8-1,-7 6 487,-25 22 1,37-36-499,-23 19 450,12-11 18,-17 20 1,28-29-507,1 1-1,0 0 1,0 0 0,0 0 0,1 1-1,0-1 1,-1 0 0,2 1 0,-1 0 0,-1 6-1,2-9-91,1 0-1,0 1 1,0-1 0,0 0-1,1 1 1,-1-1-1,0 0 1,1 1 0,0-1-1,-1 0 1,1 0-1,0 0 1,0 0-1,0 1 1,1-1 0,-1-1-1,0 1 1,1 0-1,-1 0 1,1 0 0,0-1-1,3 4 1,5 2-158,0 0 0,0 0 0,15 6 0,-8-4-19,6 4-201,0 1 0,34 28 1,-55-40 381,0 0 0,0-1 0,0 1 1,0 1-1,-1-1 0,1 0 0,-1 0 1,1 1-1,1 3 0,-3-5 50,0 0 1,1 1-1,-1-1 0,0 0 0,0 0 1,0 0-1,0 1 0,0-1 0,0 0 0,0 0 1,0 0-1,-1 1 0,1-1 0,0 0 0,-1 0 1,1 0-1,-1 0 0,1 0 0,-1 0 0,0 0 1,1 0-1,-1 0 0,0 0 0,0 0 0,-1 2 1,-5 2 218,-1 1 1,1-1-1,-1 0 1,0 0 0,-17 6-1,-47 15 1069,-50 4 109,112-26-1989,12-1-1425,18 1-2706,-16-4 4013,24 4-4924</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6:33.927"/>
    </inkml:context>
    <inkml:brush xml:id="br0">
      <inkml:brushProperty name="width" value="0.05" units="cm"/>
      <inkml:brushProperty name="height" value="0.05" units="cm"/>
      <inkml:brushProperty name="color" value="#E71224"/>
    </inkml:brush>
  </inkml:definitions>
  <inkml:trace contextRef="#ctx0" brushRef="#br0">0 1 5569,'0'0'7202,"6"21"-6344,-1-6-651,7 29 569,11 65 0,-11 25 422,2 9-782,-11-136-447,-1-6-102,3-14-111,11-40-210,33-80 1,-45 123 414,-3 8 34,30-67-211,-27 61 173,1 0 0,0 0 0,0 1-1,1-1 1,0 1 0,7-7-1,-12 13 29,-1 1-1,1-1 0,0 0 1,-1 1-1,1-1 0,0 1 1,-1-1-1,1 1 0,0-1 1,0 1-1,0-1 0,-1 1 0,1 0 1,0-1-1,0 1 0,0 0 1,0 0-1,0-1 0,0 1 1,-1 0-1,1 0 0,0 0 1,0 0-1,0 0 0,0 1 1,0-1-1,0 0 0,0 0 1,0 1-1,1 0 0,-1 0 10,1 0 0,-1 1 0,0 0 0,1-1 0,-1 1 0,0 0 0,0 0-1,0-1 1,0 1 0,-1 0 0,1 0 0,0 2 0,8 33 300,-1 1 0,-3-1 0,2 60 0,-4-51 63,15 86 1,-17-128-373,0-1 0,0 0 0,0 1 0,0-1 0,1 0 0,2 6 0,-3-9 2,-1 1 0,0-1 0,1 1 0,-1-1 0,1 1 0,-1-1 0,1 0 0,-1 1 0,1-1 0,-1 0 0,1 1 0,-1-1 0,1 0 0,-1 0 0,1 1 0,-1-1 0,1 0 0,0 0 0,-1 0-1,1 0 1,1 0-13,-1 0-1,0-1 0,0 1 0,0 0 1,0-1-1,0 1 0,0-1 0,0 1 0,0-1 1,0 0-1,0 1 0,0-1 0,0 0 1,-1 0-1,2 0 0,11-14-31,-1-1 0,-1 0 0,16-29 0,-5 7 35,91-155-322,-110 189 337,-3 3 7,0 0 1,1 0-1,-1 0 0,1 0 1,-1 0-1,1 0 1,-1 0-1,1 0 0,0 1 1,-1-1-1,1 0 0,0 0 1,0 1-1,-1-1 0,1 0 1,0 1-1,0-1 1,0 1-1,0-1 0,2 0 1,-2 2 11,-1 0 0,1 0 1,-1-1-1,1 1 0,-1 0 1,1 0-1,-1 0 0,1 0 1,-1 0-1,0 0 0,0 0 0,1 0 1,-1-1-1,0 1 0,0 0 1,0 0-1,0 0 0,0 0 1,0 0-1,0 0 0,-1 1 1,1 5 76,3 51 675,5 53 82,-7-99-828,1-1 0,1 0 0,0 0 0,1 0 0,0 0 0,0 0 0,9 13 0,-11-21-33,0 0 1,1 0-1,-1 0 0,1 0 1,0 0-1,0-1 0,0 1 1,0-1-1,0 0 0,0 0 1,0 0-1,1 0 0,3 1 1,-5-2 0,0-1 0,0 1 0,0-1 0,0 1 0,0-1 0,0 0 0,0 0 0,0 0 0,-1 0 0,1 0 1,0 0-1,0-1 0,0 1 0,0-1 0,0 1 0,0-1 0,0 0 0,-1 0 0,1 0 0,0 0 0,-1 0 0,1 0 0,0 0 0,-1 0 0,0-1 1,1 1-1,1-3 0,19-26-170,-2-1 0,-1-1 0,-1 0 0,-2-1 0,20-60 0,-32 80 11,21-71-1133,-23 77 1215,-1-2 0,0 1-1,0 0 1,0 0 0,-1 0 0,-1 0 0,1 0 0,-3-10 0,3 17 103,0 1 1,-1-1-1,1 0 0,0 0 1,-1 1-1,1-1 0,0 0 1,-1 1-1,1-1 0,-1 0 1,1 1-1,-1-1 0,0 1 1,1-1-1,-1 1 0,0-1 1,1 1-1,-1-1 0,0 1 1,1-1-1,-1 1 0,0 0 1,0 0-1,1-1 0,-1 1 1,0 0-1,0 0 0,0 0 1,1 0-1,-1 0 0,0 0 1,0 0-1,0 0 0,1 0 1,-1 0-1,0 0 0,0 1 1,0-1-1,1 0 0,-1 1 1,0-1-1,1 0 0,-1 1 1,-1 0-1,-2 1 100,-1 1 1,1-1 0,0 1-1,0 0 1,-7 6-1,3 0 56,0 0-1,1 1 0,0 0 0,1 0 0,0 0 0,-6 17 0,2-2 315,-11 47 0,16-52-381,2-1 1,0 1-1,1 0 1,1 0-1,0 0 1,4 26-1,-2-37-141,1 1 1,0 0-1,0-1 1,1 1-1,0-1 1,1 0-1,0 0 0,0 0 1,1 0-1,0-1 1,0 0-1,1 0 1,1 0-1,10 11 0,-13-16-111,0 0 0,0 0-1,0 0 1,0 0 0,0-1 0,0 0-1,1 0 1,-1 0 0,1 0-1,0-1 1,0 0 0,-1 1-1,1-2 1,0 1 0,0-1 0,0 1-1,0-1 1,7-1 0,-5-1-348,0 1 1,0-1 0,-1-1-1,1 1 1,-1-1 0,0 0 0,0 0-1,0-1 1,0 0 0,0 0-1,-1 0 1,8-8 0,24-30-5193</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6:34.271"/>
    </inkml:context>
    <inkml:brush xml:id="br0">
      <inkml:brushProperty name="width" value="0.05" units="cm"/>
      <inkml:brushProperty name="height" value="0.05" units="cm"/>
      <inkml:brushProperty name="color" value="#E71224"/>
    </inkml:brush>
  </inkml:definitions>
  <inkml:trace contextRef="#ctx0" brushRef="#br0">33 1 6153,'0'0'4521,"-9"160"-2953,0-30-648,-5 15-312,14-10 201,0-41 263,0-36-192,0-25-304,4-12-400,6-6-176,-1-11-288,9-4-624,0-48-440,5-10-433,-10-7-3024</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6:34.973"/>
    </inkml:context>
    <inkml:brush xml:id="br0">
      <inkml:brushProperty name="width" value="0.05" units="cm"/>
      <inkml:brushProperty name="height" value="0.05" units="cm"/>
      <inkml:brushProperty name="color" value="#E71224"/>
    </inkml:brush>
  </inkml:definitions>
  <inkml:trace contextRef="#ctx0" brushRef="#br0">1 101 9762,'0'0'4969,"18"6"-4693,-4-1-269,1 1-60,-1-1 0,1-1 0,0-1-1,0 0 1,0-1 0,22 0 0,-28-1-67,1-2 0,-1 0 1,0 0-1,1 0 0,-1-1 1,0-1-1,0 1 0,0-1 1,-1-1-1,1 0 0,-1 0 1,0-1-1,0 0 0,0 0 1,-1-1-1,1 0 1,-2 0-1,1 0 0,-1-1 1,1 0-1,-2-1 0,1 1 1,7-15-1,-9 12 153,3-2 90,-7 13-105,1 0 1,-1-1 0,0 1 0,1 0-1,-1-1 1,0 1 0,0 0 0,1-1-1,-1 1 1,0 0 0,0 0 0,0-1-1,0 1 1,0 0 0,0 0 0,0-1-1,0 1 1,0 0 0,0 0 0,-1 1-1,-25 376 3644,20-324-2605,2 71 199,4-125-1263,0 0 1,0 1 0,0-1-1,0 0 1,0 0 0,0 0 0,0 0-1,1 0 1,-1 1 0,0-1-1,0 0 1,0 0 0,0 0 0,0 0-1,0 0 1,1 0 0,-1 0-1,0 1 1,0-1 0,0 0 0,0 0-1,1 0 1,-1 0 0,0 0-1,0 0 1,0 0 0,0 0-1,1 0 1,-1 0 0,0 0 0,0 0-1,0 0 1,0 0 0,1 0-1,-1 0 1,0 0 0,0 0 0,0 0-1,0 0 1,1 0 0,-1 0-1,0-1 1,0 1 0,0 0-1,0 0 1,8-4-158,-1-3 49,0 0-1,-1 0 1,0-1-1,6-10 1,-4 5 34,49-77-753,39-54-1000,-92 139 1820,-4 4 21,1 0-1,0 0 1,-1-1 0,1 1 0,0 1 0,0-1 0,0 0 0,0 0 0,0 0 0,0 0 0,0 0 0,0 1-1,0-1 1,0 1 0,0-1 0,0 1 0,1-1 0,1 0 0,-3 1 2,0 0 0,0 0 0,0 0 0,0 0 0,1 0 0,-1 0 0,0 0 0,0 0 0,0 1 0,0-1 0,1 0 0,-1 0 0,0 0 0,0 0 0,0 0 0,0 0 0,0 0 0,0 0 0,1 0 0,-1 1 0,0-1 0,0 0 0,0 0 0,0 0 0,0 0 0,0 0 0,0 1 0,0-1 0,0 0 0,0 0 0,0 0 0,1 0 0,-1 1 0,0-1 0,0 0 0,0 0 0,0 0 0,0 0 0,0 1 0,-1-1 0,3 19 565,-1 0 0,-2 29 0,-1-27-200,2 0 0,4 37 0,-4-53-392,2 1 0,-1 0 0,1 0-1,-1-1 1,2 1 0,-1-1 0,0 1-1,1-1 1,0 0 0,1 0 0,-1 0 0,1-1-1,0 1 1,5 5 0,-5-8-89,-1 1 1,1-1-1,-1 1 1,1-1-1,0-1 1,0 1-1,-1 0 0,1-1 1,0 0-1,1 0 1,-1 0-1,7 1 0,-8-2 40,0 0-1,0 0 1,0 0-1,0-1 1,0 1-1,-1-1 0,1 1 1,0-1-1,0 0 1,0 0-1,0 0 1,-1-1-1,1 1 1,0-1-1,-1 1 0,0-1 1,1 0-1,3-3 1,2-6 8,0 0-1,0 0 1,-1-1 0,0 0 0,-1 0 0,-1-1 0,5-13 0,21-93-72,-27 102 185,-1-1 1,1-18 0,-5 114 600,3 114 1372,0-173-1947,0 0 0,9 32 0,-10-45-107,1 0-1,0 0 1,0 0 0,1-1-1,0 1 1,0-1 0,0 1-1,1-1 1,0 0 0,-1 0 0,10 7-1,-12-11 5,0 0 0,1 0 0,-1 0 0,0 0-1,1 0 1,-1-1 0,0 1 0,1-1 0,-1 1 0,1-1-1,-1 1 1,1-1 0,0 0 0,-1 0 0,1 1 0,-1-1-1,1-1 1,-1 1 0,1 0 0,-1 0 0,1 0-1,0-1 1,-1 1 0,1-1 0,-1 1 0,0-1 0,1 0-1,-1 0 1,0 1 0,1-1 0,-1 0 0,0 0-1,0 0 1,1 0 0,1-3 0,2-2-2,1-1 1,-1 0-1,-1-1 1,1 1-1,3-11 1,6-12-240,-1-1 0,-1-1 0,-2 0 0,-2-1-1,-1 0 1,-1 0 0,1-36 0,-7 66 245,1-4 75,-1 0 0,0 0 0,0 0 0,-3-12-1,3 17 17,-1 1 0,1-1 0,-1 1 0,0-1 0,1 1 0,-1-1-1,0 1 1,0-1 0,0 1 0,0 0 0,0-1 0,0 1 0,0 0 0,0 0-1,0 0 1,-1 0 0,1 0 0,0 0 0,-1 0 0,1 1 0,-1-1 0,1 0-1,-1 1 1,1-1 0,-4 0 0,1 1 78,-1-1 0,1 1-1,-1-1 1,1 1 0,-1 1 0,1-1-1,-1 1 1,1 0 0,-1 0 0,1 0-1,0 0 1,0 1 0,-1 0 0,1-1 0,0 2-1,0-1 1,1 0 0,-1 1 0,0 0-1,-3 3 1,3-1-150,-1-1 1,1 1-1,0 0 0,0 0 0,1 1 1,-1-1-1,1 1 0,1 0 1,-1 0-1,1 0 0,0 0 0,0 0 1,-1 8-1,1 30-2673,2-7-3316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5:08.202"/>
    </inkml:context>
    <inkml:brush xml:id="br0">
      <inkml:brushProperty name="width" value="0.05" units="cm"/>
      <inkml:brushProperty name="height" value="0.05" units="cm"/>
      <inkml:brushProperty name="color" value="#E71224"/>
    </inkml:brush>
  </inkml:definitions>
  <inkml:trace contextRef="#ctx0" brushRef="#br0">87 62 2784,'0'0'3052,"-10"-2"-2214,-66-4 3347,75 6-4066,16 0-671,15 2 537,-1 1 0,1 2 1,45 12-1,-21-4 13,4-1-9,0-3 0,0-2 0,59-2 0,-99-5 9,27 1-45,-1-3-1,85-12 1,-53-5-27,125-48 0,-201 67 41,0 0 12,0 0 0,1 0 0,-1 0 1,0 0-1,0 0 0,1 0 1,-1 0-1,0 0 0,0 0 0,1-1 1,-1 1-1,0 0 0,0 0 1,1 0-1,-1 0 0,0 0 0,0 0 1,0-1-1,1 1 0,-1 0 1,0 0-1,0 0 0,0-1 0,0 1 1,0 0-1,1 0 0,-1 0 1,0-1-1,0 1 0,0 0 0,0 0 1,0-1-1,0 1 0,0 0 0,0 0 1,0-1-1,0 1 0,0 0 1,0 0-1,0-1 0,0 1 0,0 0 1,0-1-1,0-4-2658,0-8-3214</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6:35.457"/>
    </inkml:context>
    <inkml:brush xml:id="br0">
      <inkml:brushProperty name="width" value="0.05" units="cm"/>
      <inkml:brushProperty name="height" value="0.05" units="cm"/>
      <inkml:brushProperty name="color" value="#E71224"/>
    </inkml:brush>
  </inkml:definitions>
  <inkml:trace contextRef="#ctx0" brushRef="#br0">238 392 6489,'0'0'7690,"-19"10"-6439,5-3-1044,3-2-53,0 1-1,1 0 1,0 1-1,0 0 1,0 0-1,1 1 1,0 0-1,0 0 1,1 1-1,-12 17 1,7-6 33,2 0 1,0 1 0,2 0-1,0 0 1,2 1 0,0 0-1,1 0 1,1 1-1,1 0 1,2 0 0,-1 33-1,3-53-220,0 0 0,0 1 0,0-1-1,1 0 1,-1 1 0,1-1 0,0 0-1,0 1 1,0-1 0,2 4 0,-2-6-4,0 1 0,0-1 0,1 1 0,-1-1 1,1 0-1,-1 0 0,0 1 0,1-1 0,0 0 0,-1 0 1,1 0-1,0-1 0,-1 1 0,1 0 0,0-1 0,0 1 1,0-1-1,0 0 0,2 1 0,-2-1 19,0 0-1,0 0 0,0 0 1,0 0-1,0 0 1,0 0-1,0-1 0,0 1 1,0-1-1,0 0 1,0 1-1,0-1 0,0 0 1,0 0-1,-1 0 0,1 0 1,0 0-1,-1-1 1,4-2-1,1-2-38,-1-1-1,1 0 1,6-12 0,-5 7 42,19-32-242,-1 0 0,28-77 0,22-96-1133,-69 201 1294,-2 3-11,14-40-638,-2-1 0,-3-1 0,9-72 0,-21 87 1842,-3 32 312,1 8-1371,1 0-1,-1 0 0,1 0 1,0 0-1,-1 0 1,1 0-1,-1 0 0,1 1 1,0-1-1,-1 0 0,1 0 1,0 0-1,-1 1 1,1-1-1,0 0 0,-1 0 1,1 1-1,0-1 1,-1 0-1,1 1 0,0-1 1,0 0-1,0 1 1,-1-1-1,1 0 0,0 1 1,0-1-1,0 1 1,-10 18 197,1 0 0,0 0 0,2 1 1,-10 39-1,16-54-217,-18 73 351,3 1-1,4 0 1,3 1-1,2 126 1,8-190-290,-1 1 89,4 28 0,-3-41-209,0 1-1,0 0 1,1 0 0,-1 0 0,1-1-1,0 1 1,1-1 0,-1 1-1,6 5 1,-7-8-175,0 0-1,1-1 1,0 1 0,-1-1-1,1 1 1,0-1-1,0 0 1,0 0-1,0 0 1,0 0 0,0 0-1,0 0 1,0-1-1,0 1 1,1-1 0,-1 1-1,0-1 1,0 0-1,1 0 1,-1 0 0,0 0-1,0 0 1,0 0-1,1-1 1,-1 1 0,0-1-1,0 0 1,0 1-1,0-1 1,0 0 0,0 0-1,0-1 1,3-1-1,-1-1-934,0 1-1,0-2 1,0 1-1,3-5 1,-7 9 1130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6:36.063"/>
    </inkml:context>
    <inkml:brush xml:id="br0">
      <inkml:brushProperty name="width" value="0.05" units="cm"/>
      <inkml:brushProperty name="height" value="0.05" units="cm"/>
      <inkml:brushProperty name="color" value="#E71224"/>
    </inkml:brush>
  </inkml:definitions>
  <inkml:trace contextRef="#ctx0" brushRef="#br0">1 87 9554,'0'0'8850,"16"-13"-8803,57-41-95,-69 51 50,0 1-1,0 0 1,0 0-1,0 0 1,1 0 0,-1 1-1,0-1 1,1 1-1,-1 0 1,1 1-1,-1-1 1,1 1 0,0 0-1,-1 0 1,1 0-1,-1 1 1,1-1 0,-1 1-1,7 2 1,-6-1-10,0 1 0,0-1 0,0 1 1,-1 0-1,1 0 0,-1 1 0,0-1 1,0 1-1,0 0 0,0 0 0,-1 1 0,7 8 1,-7-6-54,0 0 0,0 0 0,0 0 0,-1 0 0,0 1 0,0-1 0,-1 1 0,0-1 0,0 1 0,-1 13 0,0-10 28,-1 0-1,0 0 1,-1 0 0,-1 0 0,1 0 0,-9 19 0,-2-4 264,-2-2 0,-1 0-1,0 0 1,-35 35 0,29-34 551,1 1 1,-33 52-1,53-75-773,-1 0 1,1 0-1,0 0 0,-1-1 0,2 1 1,-1 0-1,0 0 0,0 1 1,1-1-1,0 0 0,-1 0 0,1 0 1,0 0-1,1 5 0,0-6-12,0 0 0,-1 0 0,1 0 0,0 0 0,0 0-1,0 0 1,0 0 0,1 0 0,-1-1 0,0 1 0,1 0 0,0-1-1,-1 1 1,1-1 0,0 0 0,-1 0 0,1 1 0,0-1 0,0 0-1,3 1 1,7 1 10,0 0 0,1 0 0,0-1-1,0 0 1,0-1 0,-1-1 0,25-2 0,0 1-50,-22 1-196,29-4-1,-41 4-58,0-1 1,1 1-1,-1-1 0,0 0 0,0 0 1,0-1-1,0 1 0,0 0 1,0-1-1,0 0 0,0 0 0,-1 0 1,1 0-1,4-4 0,-5-2-4348</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6:42.731"/>
    </inkml:context>
    <inkml:brush xml:id="br0">
      <inkml:brushProperty name="width" value="0.05" units="cm"/>
      <inkml:brushProperty name="height" value="0.05" units="cm"/>
      <inkml:brushProperty name="color" value="#E71224"/>
    </inkml:brush>
  </inkml:definitions>
  <inkml:trace contextRef="#ctx0" brushRef="#br0">210 4 5977,'0'0'7081,"0"0"-6994,0 0 1,0-1-1,0 1 0,0 0 0,1 0 1,-1 0-1,0-1 0,0 1 0,0 0 0,0 0 1,0 0-1,0 0 0,1 0 0,-1-1 1,0 1-1,0 0 0,0 0 0,0 0 1,1 0-1,-1 0 0,0 0 0,0 0 0,0-1 1,0 1-1,1 0 0,-1 0 0,0 0 1,0 0-1,0 0 0,1 0 0,-1 0 1,0 0-1,0 0 0,1 0 0,-1 0 0,0 0 1,8 0-89,16 2-38,-23-2 36,0 0 1,0 0-1,0 1 1,0-1 0,0 1-1,-1-1 1,1 1-1,0-1 1,0 1-1,-1-1 1,1 1 0,0-1-1,-1 1 1,1 0-1,-1 0 1,1-1 0,-1 1-1,1 0 1,-1 0-1,0 0 1,1-1-1,-1 1 1,0 0 0,1 0-1,-1 0 1,0 1-1,0 2 64,1 0-1,-1 1 0,0-1 0,-1 0 1,1 1-1,-1-1 0,0 0 0,0 0 1,0 0-1,-1 1 0,0-1 0,1 0 1,-1-1-1,-5 8 0,-4 4 330,0 0-1,-18 16 1,17-18-86,-18 23 0,26-28-365,-1 0 0,1 1 0,1-1 0,0 1 0,0-1-1,0 1 1,1 0 0,1 0 0,-1 0 0,1 0 0,1 0 0,0 0-1,0 1 1,1-1 0,0 0 0,0 0 0,1 0 0,1 0 0,-1-1 0,1 1-1,5 9 1,18 27-394,-9-15 193,16 37-1,-28-55 255,-1 0 1,0-1-1,-1 1 1,-1 1-1,0-1 0,0 0 1,-1 13-1,-1-18 3,1 7 138,-1-1 0,-1 0 0,0 1 0,0-1-1,-1 0 1,-1 0 0,-1 0 0,-4 12 0,0-7 152,-33 86 783,36-89-1056,1 0 0,1 0 0,0 1 0,1-1 0,1 19 0,1-20-115,0-1 0,1 1 0,1 0 0,1-1 0,7 26-1,-9-37 77,0 1-1,0 0 1,0 0-1,-1-1 1,1 1-1,-1 0 1,0 5-1,0-7 26,0-1 0,0 1 0,0 0 0,0 0 0,-1-1 1,1 1-1,0 0 0,0 0 0,-1-1 0,1 1 0,-1 0 0,1-1 0,0 1 0,-1-1 0,1 1 1,-1 0-1,0-1 0,1 1 0,-2 0 0,-1 0 3,0 0 0,0 0-1,0 0 1,0-1 0,0 1 0,0-1 0,0 0 0,-1 1 0,1-2-1,-4 1 1,-1 0-44,-51 0-867,-4 0-2454</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5:17.748"/>
    </inkml:context>
    <inkml:brush xml:id="br0">
      <inkml:brushProperty name="width" value="0.05" units="cm"/>
      <inkml:brushProperty name="height" value="0.05" units="cm"/>
      <inkml:brushProperty name="color" value="#E71224"/>
    </inkml:brush>
  </inkml:definitions>
  <inkml:trace contextRef="#ctx0" brushRef="#br0">1 37 5401,'0'0'4130,"0"-4"-3183,2-29 3574,0 43-3884,3 93-472,21 118 0,-12-116-168,-10-89-57,-4-15 60,0-1-1,0 0 1,0 0-1,0 0 1,1 0-1,-1 0 1,0 0-1,0 0 1,0 0-1,0 0 1,0 0-1,0 0 0,0 0 1,1 0-1,-1 0 1,0 0-1,0 0 1,0 0-1,0 0 1,0 0-1,0 0 1,1 0-1,-1 0 1,0 0-1,0 0 1,0 0-1,0 0 1,0-1-1,0 1 1,0 0-1,0 0 1,1 0-1,-1 0 0,0 0 1,0 0-1,0 0 1,0 0-1,0 0 1,0-1-1,0 1 1,0 0-1,0 0 1,0 0-1,0 0 1,0 0-1,0 0 1,0-1-1,0 1 1,0 0-1,0 0 1,0 0-1,0 0 1,0 0-1,9-33-43,-7 22 7,14-51-446,3 1-1,40-87 1,-57 144 447,0-3 7,2 1 1,-1 0-1,0-1 0,6-5 1,-9 12 9,0-1-1,1 0 1,-1 1 0,1-1 0,-1 1-1,0-1 1,1 1 0,-1-1 0,1 1 0,0-1-1,-1 1 1,1 0 0,-1-1 0,1 1-1,0 0 1,-1-1 0,1 1 0,0 0-1,-1 0 1,1 0 0,0 0 0,-1-1 0,1 1-1,0 0 1,-1 0 0,1 0 0,0 0-1,-1 1 1,1-1 0,0 0 0,-1 0 0,1 0-1,0 0 1,-1 1 0,1-1 0,0 0-1,-1 1 1,1-1 0,-1 0 0,1 1 0,-1-1-1,1 1 1,-1-1 0,1 1 0,-1-1-1,1 1 1,-1-1 0,0 1 0,1 0-1,-1-1 1,0 1 0,1 0 0,-1-1 0,0 2-1,7 10 8,-1 1 0,-1 1-1,0-1 1,4 23 0,8 64 325,-7-40-27,-6-28-129,-3-22-126,0 0-1,1 0 1,0 0 0,0-1-1,5 11 1,0-11-49,-6-9 17,-1 0 0,0 0-1,1 0 1,-1 0-1,0 0 1,0 0 0,1 0-1,-1 0 1,0 0-1,0 0 1,1 0-1,-1-1 1,0 1 0,1 0-1,-1 0 1,0 0-1,0 0 1,0 0-1,1-1 1,-1 1 0,0 0-1,0 0 1,0 0-1,1-1 1,-1 1-1,0 0 1,9-22-55,81-230-399,-87 243 416,-2 7 20,0-1 0,0 0 0,0 1 0,0-1 0,0 1 0,1 0 0,-1-1 0,1 1 1,-1 0-1,1 0 0,0 0 0,0 0 0,0 0 0,0 0 0,0 1 0,3-2 0,-5 2 3,1 1 0,-1 0-1,1 0 1,-1 0 0,1-1 0,0 1-1,-1 0 1,1 0 0,-1 0 0,1 0-1,0 0 1,-1 0 0,1 0 0,-1 1 0,1-1-1,0 0 1,-1 0 0,1 0 0,-1 1-1,1-1 1,-1 0 0,1 0 0,-1 1 0,1-1-1,-1 1 1,1-1 0,-1 0 0,1 1-1,-1 0 1,2 1 12,-1 0 0,0 0 0,0 0 0,0 0-1,0 0 1,0 0 0,0 4 0,4 19 193,-1 1-1,0 43 1,-1-23-10,-2-3-155,2 29 163,-2-66-399,-1-1 0,2 1 0,-1-1 0,0 0 0,1 0 0,0 1 0,0-1 0,1 0 0,5 9 0,2-4-3092,-1-8-2110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5:18.343"/>
    </inkml:context>
    <inkml:brush xml:id="br0">
      <inkml:brushProperty name="width" value="0.05" units="cm"/>
      <inkml:brushProperty name="height" value="0.05" units="cm"/>
      <inkml:brushProperty name="color" value="#E71224"/>
    </inkml:brush>
  </inkml:definitions>
  <inkml:trace contextRef="#ctx0" brushRef="#br0">1 580 5009,'0'0'3584,"16"12"-3492,54 36 49,-69-47-120,1 0-1,-1 0 1,1 0-1,-1 0 0,1 0 1,0-1-1,-1 1 0,1-1 1,0 1-1,-1-1 1,1 0-1,0 1 0,-1-1 1,1 0-1,0 0 1,0 0-1,3-1 0,-4 0 16,0 1-1,0-1 1,0 0-1,0 1 0,0-1 1,0 0-1,0 0 1,0 0-1,0 0 0,-1 0 1,1 0-1,0 0 1,1-2-1,0-1 119,7-10-16,-1-1 0,-1 0 0,0 0 0,-1 0 0,0-1 0,-2 0-1,0 0 1,-1 0 0,0-1 0,-1 1 0,-1-22 0,0 35-99,-1 0 0,0 0 1,-1 1-1,1-1 0,0 0 0,-1 0 0,0 0 1,-2-5-1,3 7 15,-1 0 1,0 0-1,0 0 1,1 0 0,-1 0-1,0 0 1,0 0-1,0 1 1,0-1 0,0 0-1,0 1 1,-1-1-1,1 1 1,0-1-1,0 1 1,0 0 0,0-1-1,-1 1 1,1 0-1,0 0 1,0 0 0,0 0-1,-1 0 1,0 0-1,-1 1-6,0-1 0,1 1 1,-1 0-1,1-1 0,-1 1 0,1 0 0,-1 1 0,1-1 0,-1 0 0,1 1 0,0 0 0,0-1 0,0 1 0,0 0 0,0 0 0,0 0 0,1 0 0,-1 0 0,0 0 1,-1 5-1,-4 4 7,2 0 1,-1 1-1,-4 16 1,5-9 8,0 0 0,2 0 1,0 0-1,1 1 0,1-1 0,2 27 0,-1-40-63,0-1-1,1 1 0,0 0 1,0-1-1,1 1 0,-1-1 0,1 1 1,1-1-1,4 10 0,-5-12-8,1 1 0,0-1 0,-1 0 0,1 0 0,0 0 0,0 0 0,1-1 0,-1 1 0,0-1 0,1 0 0,0 0 0,-1 0 0,1 0 0,8 2 0,-5-2-24,0-1-1,0 1 1,0-1 0,0-1-1,0 1 1,0-1 0,0 0 0,0-1-1,0 0 1,0 0 0,0 0-1,0-1 1,0 0 0,-1 0-1,1-1 1,9-4 0,-7 1-13,0 0 0,0-1 1,0 0-1,-1 0 0,0-1 1,0 0-1,-1-1 0,0 1 0,0-1 1,6-13-1,4-9-179,-2-1-1,-1-1 1,15-54 0,16-104-1028,-35 137 914,-2-1 0,-1-84 0,-6 139 364,-2-8 846,-1 8-297,-2 7 38,-3 19-456,2 0 0,0 0 0,-1 30 0,4-38-109,-10 102 530,7 166-1,5-285-574,5 67 301,-3-61-245,-1 1 0,1-1 0,1 1 0,-1-1 0,1 0 0,5 8 0,-5-10-41,0-1 0,0 1 0,0-1 0,1 0-1,-1 0 1,1 0 0,0 0 0,8 4 0,-10-6-56,1 0-1,0-1 1,-1 1 0,1-1 0,0 0 0,0 0 0,0 0 0,0 0 0,0 0 0,0-1 0,0 1-1,0-1 1,0 0 0,0 0 0,4 0 0,-6-1 8,0 1 0,-1 0-1,1 0 1,0-1 0,0 1 0,0 0 0,0-1 0,0 1-1,0-1 1,0 0 0,0 1 0,-1-1 0,1 0 0,0 1-1,-1-1 1,1 0 0,0 0 0,-1 1 0,1-1 0,-1 0-1,1 0 1,0-2 0,4-21-298,-5 19 213,1-14-428,-1 0-1,0 0 1,-1 1 0,-2-1-1,-5-23 1,4 23-643,-2 1 1,-9-20-1,-16-32-4615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5:19.058"/>
    </inkml:context>
    <inkml:brush xml:id="br0">
      <inkml:brushProperty name="width" value="0.05" units="cm"/>
      <inkml:brushProperty name="height" value="0.05" units="cm"/>
      <inkml:brushProperty name="color" value="#E71224"/>
    </inkml:brush>
  </inkml:definitions>
  <inkml:trace contextRef="#ctx0" brushRef="#br0">1 248 3344,'0'0'3165,"7"17"-2634,-2-6-501,-2-4-21,-1 1-1,2-1 1,-1 0 0,1 0-1,6 7 1,-8-12-17,0 1 0,1 0 0,0-1-1,-1 1 1,1-1 0,0 0 0,0 0-1,1 0 1,-1 0 0,0 0 0,0-1 0,1 1-1,-1-1 1,1 0 0,0 0 0,-1-1 0,5 1-1,13 1-363,0-1 1,0-1-1,0-2 0,0 0 0,-1 0 0,1-2 0,25-8 1,-36 8 175,0 1 0,0-1 0,0-1 0,0 0 0,-1 0 1,0-1-1,0 0 0,-1-1 0,1 0 0,-1 0 1,-1-1-1,0 0 0,0 0 0,0-1 0,-1 1 0,6-13 1,-8 12 740,0-1 0,-1 1 0,0-1 0,0 0 0,-1 0 0,1-18 0,-2-62 4884,-2 48-961,0 108-3848,5 160 52,-1-174-528,2-1-1,15 64 1,-17-107-132,-1 0 0,1 1 0,1-1 0,-1 0 1,1 0-1,10 14 0,-12-20-63,-1 1 0,1-1 0,0 0 0,0 1 0,0-1 0,0 0 0,1 0 0,-1-1 0,1 1 0,-1 0 0,1-1 0,-1 1 0,1-1 0,0 0 0,0 0 0,0 0-1,0 0 1,-1-1 0,1 1 0,0-1 0,5 1 0,-6-2 28,0 1-1,0-1 1,0 1 0,0-1-1,-1 1 1,1-1-1,0 0 1,0 0 0,-1 0-1,1 0 1,-1 0-1,1 0 1,-1 0-1,1-1 1,-1 1 0,0-1-1,1 1 1,-1-1-1,0 1 1,0-1 0,1-3-1,2-3 43,0-1 0,-1 1 0,2-14 1,-2 11-38,39-199-127,-42 210 143,0 0 0,0 0 0,0 0 0,0 0 0,0 0 0,0 0 0,1 0 0,-1 0 0,0 0 0,0 0 0,0 0 0,0 0 0,0 0 0,0 0 0,0 0 0,0 0 0,0 0 0,0 0 0,1 0 0,-1 0 0,0 0 0,0 0 0,0 0 0,0 0 0,0 0 0,0 0 0,0 0 0,0 0 0,0 0 0,0 0 0,2 13-31,-3 23 56,0-8 136,4 42 1,-2-63-148,0 1 0,0-1 1,1 1-1,0-1 0,0 0 1,1 0-1,0 0 1,0 0-1,1 0 0,6 9 1,-8-14-53,0 1 0,0-1 1,0 0-1,0 1 0,1-1 1,-1 0-1,1 0 0,-1-1 1,1 1-1,0-1 0,0 1 1,0-1-1,0 0 1,0 0-1,0 0 0,0 0 1,0 0-1,0-1 0,0 0 1,0 1-1,0-1 0,1 0 1,-1-1-1,0 1 0,0 0 1,4-2-1,-1 0-35,-1 0-1,0 0 1,0 0 0,-1-1 0,1 1-1,0-1 1,-1-1 0,0 1 0,0 0-1,0-1 1,0 0 0,0 0 0,-1 0-1,4-6 1,2-4 172,-1 0 0,0-1 0,-1 0-1,0 0 1,-2-1 0,0 0 0,0 0 0,-2 0 0,0-1 0,2-25 0,-5 39 762,0 7-478,-1 34-482,-1-22 55,2 0-1,0 0 1,1 0 0,0 1 0,1-1-1,6 21 1,-6-34-16,-1 0 0,0 0-1,1 0 1,0 0 0,0 0 0,0-1 0,0 1 0,0-1-1,0 1 1,1-1 0,-1 0 0,1 0 0,-1 0 0,1 0-1,0 0 1,0-1 0,0 1 0,3 0 0,-4-1 32,1 0 0,-1-1 1,0 1-1,0-1 1,1 0-1,-1 0 0,0 0 1,1 0-1,-1 0 1,0 0-1,1 0 0,-1-1 1,0 1-1,0-1 0,0 0 1,1 0-1,-1 0 1,0 0-1,0 0 0,0 0 1,0 0-1,0-1 0,-1 1 1,1-1-1,0 1 1,1-3-1,5-6 118,-1-1 1,-1 0-1,0 0 0,0 0 1,-1-1-1,0 0 0,-1 0 1,-1 0-1,0 0 0,0-1 1,-1 1-1,-1-1 0,0 1 1,-1-1-1,0 0 0,-4-22 1,4 31 27,-1 1 0,0 0 1,-1-1-1,1 1 0,0 0 1,-1 0-1,0 0 0,0 0 1,0 0-1,0 1 0,0-1 1,0 0-1,-1 1 0,1 0 1,-1-1-1,0 1 0,0 0 1,1 0-1,-1 1 0,-1-1 1,1 1-1,0-1 1,0 1-1,0 0 0,-1 0 1,1 1-1,-1-1 0,1 0 1,0 1-1,-1 0 0,1 0 1,-1 0-1,1 1 0,-1-1 1,1 1-1,0-1 0,-1 1 1,1 0-1,0 1 0,-1-1 1,1 0-1,-4 3 1,4-1-161,-1 0 0,0 0 1,1 1-1,-1-1 0,1 1 1,0 0-1,0 0 1,1 0-1,-1 0 0,1 0 1,0 1-1,0-1 1,0 1-1,1-1 0,-1 1 1,1 0-1,0 0 1,1-1-1,-1 1 0,1 0 1,0 8-1,1-6-541,-1 0-1,1 0 0,1 0 0,-1 0 1,1 0-1,0 0 0,1-1 0,0 1 1,0 0-1,0-1 0,1 0 1,0 0-1,9 11 0,23 14-7005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5:19.415"/>
    </inkml:context>
    <inkml:brush xml:id="br0">
      <inkml:brushProperty name="width" value="0.05" units="cm"/>
      <inkml:brushProperty name="height" value="0.05" units="cm"/>
      <inkml:brushProperty name="color" value="#E71224"/>
    </inkml:brush>
  </inkml:definitions>
  <inkml:trace contextRef="#ctx0" brushRef="#br0">146 407 7865,'0'0'9397,"-16"6"-8869,10-4-500,0 0-23,1-1 0,-1 1-1,1 1 1,0-1-1,0 1 1,0-1 0,0 1-1,1 1 1,-1-1-1,1 1 1,0 0 0,0 0-1,0 0 1,0 0-1,1 1 1,0-1 0,0 1-1,0 0 1,0 0-1,-3 9 1,-1 9 10,0 0-1,2 0 1,0 1 0,2 0-1,0 0 1,2 0 0,2 33-1,-1-54-100,1 0 0,-1-1-1,1 1 1,0 0 0,0-1-1,0 1 1,0 0 0,0-1-1,0 1 1,1-1 0,-1 0-1,1 1 1,0-1 0,0 0-1,0 0 1,0 0 0,0 0-1,4 2 1,-4-3 12,0 0-1,0 0 1,0 0-1,0 0 1,0-1-1,0 1 1,0-1-1,1 1 1,-1-1-1,0 0 1,0 0-1,0 0 1,1 0-1,-1 0 1,0-1-1,0 1 1,0-1-1,0 1 1,0-1-1,1 0 1,-1 0-1,0 0 1,-1 0-1,5-2 1,1-4 43,0 0 0,0 0 0,-1 0 0,0-1 0,0 0 0,-1-1 1,8-16-1,-10 21 31,32-68-5,38-113 1,-67 165-12,13-41-164,28-111-86,-41 155 235,-2-1 1,-1-1 0,0 1 0,-1 0-1,-1-26 1,-1 39-23,1 2 227,-1 0 0,0 0 0,-1 0 0,1 0-1,0 0 1,-2-5 0,1 7-112,1 1 0,0-1 0,-1 1 0,1 0 1,0-1-1,-1 1 0,1-1 0,-1 1 0,1-1 0,-1 1 0,1 0 0,-1-1 0,1 1 0,-1 0 0,1 0 0,-1-1 0,1 1 0,-1 0 0,0 0 0,1 0 0,-1 0 0,1 0 1,-1 0-1,0 0 0,1 0 0,-1 0 0,1 0 0,-1 0 0,0 0 0,1 0 0,-1 0 0,1 0 0,-1 1 0,1-1 0,-1 0 0,0 0 0,1 1 0,-1-1 0,1 0 0,-1 1 0,0 0 1,-2 1 50,0 0 1,0 0 0,1 0 0,-1 0 0,0 1 0,1 0 0,0-1 0,-1 1-1,1 0 1,-3 5 0,-5 11 3,0 0-1,1 1 1,-8 25 0,-15 71-13,19-51-38,2 0 0,-2 79-1,12-121-73,0 37 14,2-53-54,0-1 0,0 0 0,0 0 0,1 0 0,0 0 0,0 0 0,4 8 0,-4-11-104,0 1 1,1-1-1,-1 0 1,0 0 0,1 0-1,0 0 1,0 0-1,0 0 1,0-1 0,0 0-1,0 1 1,1-1 0,-1 0-1,1-1 1,-1 1-1,8 2 1,-1-2-350,0 0-1,0-1 1,0 0 0,0-1-1,12 0 1,-11 0-560,0-1 1,1 0-1,13-4 1,-14 2-1032,0-1 1,18-11-1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5:19.868"/>
    </inkml:context>
    <inkml:brush xml:id="br0">
      <inkml:brushProperty name="width" value="0.05" units="cm"/>
      <inkml:brushProperty name="height" value="0.05" units="cm"/>
      <inkml:brushProperty name="color" value="#E71224"/>
    </inkml:brush>
  </inkml:definitions>
  <inkml:trace contextRef="#ctx0" brushRef="#br0">41 255 8089,'0'0'4818,"3"5"-5111,-2-4 290,0 0 1,-1 0-1,1 0 0,0 0 0,0 0 1,0 0-1,0-1 0,0 1 1,0 0-1,0 0 0,0-1 1,0 1-1,0 0 0,0-1 0,0 1 1,1-1-1,-1 0 0,0 1 1,0-1-1,0 0 0,1 0 1,-1 0-1,0 0 0,1 0 0,0 0 1,1-1 4,0 0-1,0 0 1,0 0 0,0-1 0,0 1 0,0-1 0,-1 0 0,1 1-1,-1-2 1,1 1 0,3-4 0,9-11 68,-1 0 1,-1 0-1,0-1 0,16-32 0,31-82 343,-60 132-412,-6 41 1263,-40 209-1174,38-184-43,2 124-1,6-181-136,1 0 0,1 0 0,-1-1 0,2 1 0,-1 0 0,1-1-1,0 1 1,1-1 0,0 0 0,0 0 0,6 7 0,1 3-700,-2-4-243,-9-14 1027,0 0 0,0 0-1,0 0 1,0 0 0,0 0 0,0 0 0,0 0 0,0 0-1,0-1 1,0 1 0,0 0 0,1 0 0,-1 0 0,0 0-1,0 0 1,0 0 0,0 0 0,0 0 0,0 0 0,0 0-1,0 0 1,0 0 0,0-1 0,0 1 0,0 0 0,0 0-1,0 0 1,1 0 0,-1 0 0,0 0 0,0 0 0,0 0-1,0 0 1,0 0 0,0 0 0,0 0 0,0 0-1,0 0 1,0 0 0,1 0 0,-1 0 0,0 0 0,0 0-1,0 0 1,0 0 0,0 0 0,0 0 0,0 0 0,0 0-1,0 0 1,0 0 0,1 0 0,-1 0 0,0 1 0,0-1-1,0 0 1,0 0 0,0 0 0,0 0 0,0 0 0,0 0-1,-1-3 21,1-1-1,-1 1 0,0 0 0,-1 0 0,1 0 1,-1 0-1,1 0 0,-1 0 0,0 0 1,0 0-1,0 1 0,0-1 0,0 1 1,-1-1-1,1 1 0,-1 0 0,-3-2 1,-8-7-382,-31-16 1,37 23 405,-1 0 0,1 1-1,-1 0 1,0 1 0,0 0 0,0 0-1,0 1 1,-1 0 0,1 0-1,-10 2 1,16-1 41,0 0 0,0 0-1,0 0 1,0 0 0,0 1 0,-1 0-1,1 0 1,0 0 0,-4 2 0,6-3-61,0 1 0,0-1 1,1 1-1,-1 0 0,0-1 1,0 1-1,1 0 0,-1 0 1,1 0-1,-1-1 0,0 1 1,1 0-1,-1 0 0,1 0 1,0 0-1,-1 0 0,1 0 1,0 0-1,0 0 0,-1 0 0,1 0 1,0 0-1,0 0 0,0 0 1,0 0-1,1 0 0,-1 0 1,0 0-1,1 2 0,-1-1-13,1-1-1,-1 0 1,1 1-1,-1-1 0,1 0 1,-1 0-1,1 1 1,0-1-1,0 0 1,0 0-1,0 0 0,0 0 1,0 0-1,0 0 1,0 0-1,0 0 0,0 0 1,1-1-1,0 2 1,29 7-3,-29-9 1,18 4-132,-1-2 1,1 0-1,0-1 1,-1-2 0,1 0-1,38-6 1,-19-2-1102,0-1 0,51-21 0,-9-5-3030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5:21.620"/>
    </inkml:context>
    <inkml:brush xml:id="br0">
      <inkml:brushProperty name="width" value="0.05" units="cm"/>
      <inkml:brushProperty name="height" value="0.05" units="cm"/>
      <inkml:brushProperty name="color" value="#E71224"/>
    </inkml:brush>
  </inkml:definitions>
  <inkml:trace contextRef="#ctx0" brushRef="#br0">186 1 4296,'0'0'4647,"-18"9"-2743,-60 32-336,68-36-1221,1 1-1,0 0 1,0 1-1,1 0 1,-11 12-1,16-16-280,0 1 0,0-1-1,1 1 1,0 0 0,0 0 0,0 0 0,0 0 0,0 0-1,1 1 1,0-1 0,0 0 0,-1 9 0,2-9-66,0 0 0,1 0 0,-1 1 0,1-1 0,0 0 0,0 0 0,1 0 0,-1 0 0,1 0 0,0-1 0,0 1 1,0 0-1,0-1 0,0 0 0,4 4 0,8 9-29,28 25 1,-20-22-19,-3-1 10,-1 1 0,-1 0 0,-1 1-1,22 35 1,-34-47 51,1 0 0,-1 0 1,-1 0-1,0 0 0,0 1 0,0 0 0,-1-1 0,-1 1 0,1 0 0,-1 0 0,-1 0 0,0 0 0,0 0 0,-1 0 0,0 0 0,-4 16 0,2-15 119,-2 1-1,1-1 1,-1 0-1,-1 0 1,-8 11 0,-39 47 783,32-43-569,11-13-205,2-1 0,-1 1-1,1 1 1,1-1 0,0 1 0,-7 20-1,12-26-178,1 0 0,-1-1 0,1 1-1,0 0 1,1 0 0,0 0-1,0-1 1,0 1 0,1 0 0,0 0-1,0 0 1,0-1 0,1 1 0,0 0-1,1-1 1,3 7 0,7 11-419,2 0 0,19 25 0,-20-32 277,-2 0 1,0 1-1,-1 1 1,-1 0-1,8 21 1,-16-34 265,0 0 1,-1 1-1,0-1 0,0 0 0,0 0 1,-1 0-1,0 1 0,0-1 0,0 0 1,-1 0-1,0 1 0,0-1 1,-4 11-1,0-7 180,1-2 0,-1 1 0,0 0 1,0-1-1,-1 0 0,-1 0 0,-12 12 0,16-17-320,0 0 0,-1 0 0,2 1 0,-1-1 0,0 1 0,1-1 0,-1 1 0,-2 8 0,1 10-5311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5:24.395"/>
    </inkml:context>
    <inkml:brush xml:id="br0">
      <inkml:brushProperty name="width" value="0.05" units="cm"/>
      <inkml:brushProperty name="height" value="0.05" units="cm"/>
      <inkml:brushProperty name="color" value="#E71224"/>
    </inkml:brush>
  </inkml:definitions>
  <inkml:trace contextRef="#ctx0" brushRef="#br0">2 0 2904,'0'0'4644,"-1"7"-4006,1 1-451,0 0 0,0 0 0,1 0 0,0 1 0,3 14-1,18 48 1218,-9-28-925,5 16 16,14 59 781,-32-113 922,-5-12-1875,-3-11-859,0 5-2961,7 4-1379</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5:09.722"/>
    </inkml:context>
    <inkml:brush xml:id="br0">
      <inkml:brushProperty name="width" value="0.05" units="cm"/>
      <inkml:brushProperty name="height" value="0.05" units="cm"/>
      <inkml:brushProperty name="color" value="#E71224"/>
    </inkml:brush>
  </inkml:definitions>
  <inkml:trace contextRef="#ctx0" brushRef="#br0">197 1 1216,'0'0'2781,"-3"5"-2593,-6 17-78,9-21 54,-1 1 0,1-1 0,-1 0 0,1 1 0,-1-1 0,1 1 0,0-1 0,0 1 0,0-1 0,0 0 0,0 3 0,0-3-165,0-1 0,0 1 0,1-1 1,-1 1-1,0-1 0,0 1 1,1-1-1,-1 1 0,0-1 0,1 1 1,-1-1-1,0 0 0,1 1 0,-1-1 1,1 1-1,-1-1 0,1 0 1,-1 1-1,1-1 0,2 1-157,-1 0 1,1-1-1,0 1 0,-1-1 1,1 0-1,0 1 1,-1-1-1,5-1 0,-1 1 381,-6 0-210,1 0 1,-1 0 0,0 0 0,0 0 0,0 0-1,1 0 1,-1 0 0,0 0 0,0 0 0,0 0-1,1 0 1,-1 0 0,0 0 0,0 0 0,0 0-1,0 0 1,1 0 0,-1 0 0,0 0 0,0 0-1,0 1 1,0-1 0,1 0 0,-1 0 0,0 0-1,0 0 1,0 0 0,0 1 0,0-1 0,0 0-1,1 0 1,-1 0 0,0 0 0,0 1 0,0-1-1,0 0 1,0 0 0,0 0 0,0 0 0,0 1-1,0-1 1,0 0 0,0 0 0,0 0-1,0 1 1,0-1 0,0 0 0,0 0 0,0 0-1,0 1 1,0-1 0,0 0 0,0 0 0,0 0-1,-1 0 1,1 1 0,0-1 0,-6 9 736,-57 45 205,-18 17-267,74-63-679,-1 0 0,1 0 0,1 1 0,0-1 0,0 2 0,0-1-1,1 1 1,1 0 0,0 0 0,0 0 0,1 0 0,-3 12 0,4-13-25,1 0 0,-1 0 0,2-1 0,-1 1 0,1 0 0,0 0 1,1 0-1,0 0 0,1 0 0,0 0 0,0-1 0,1 1 0,0-1 0,0 0 0,1 1 0,0-2 0,9 15 0,8 3-17,46 45-1,-45-49-20,-1 1 0,20 28-1,-34-41 46,-1 0 0,-1 1-1,0-1 1,0 1-1,0 1 1,-2-1 0,1 1-1,-1 0 1,2 17-1,-1 15 87,-4 69-1,-2-48 27,2-47-67,0 3-24,0-1-1,1 1 0,1 0 0,5 20 0,29 79-4,5 18-9,-35-111 1,-1 1 0,-2-1 0,1 38 1,-4-44 157,-1 1 1,-1-1-1,0 0 1,-2 0 0,0 0-1,-2 0 1,-7 19-1,0-9 191,6-13-177,0 1 0,1-1-1,-5 20 1,11-36-210,0 0 0,0 0 0,0 0 0,0 0 0,0 1-1,0-1 1,0 0 0,1 0 0,-1 0 0,0 0 0,0 0 0,1 0 0,-1 0-1,1 0 1,-1-1 0,1 1 0,-1 0 0,1 0 0,0 0 0,-1 0-1,1-1 1,0 1 0,0 0 0,-1-1 0,1 1 0,0 0 0,0-1-1,0 1 1,0-1 0,0 1 0,0-1 0,1 1 0,5 1-554,0 0 1,-1 0-1,14 1 0,-12-2-139,25 3-2257</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5:24.956"/>
    </inkml:context>
    <inkml:brush xml:id="br0">
      <inkml:brushProperty name="width" value="0.05" units="cm"/>
      <inkml:brushProperty name="height" value="0.05" units="cm"/>
      <inkml:brushProperty name="color" value="#E71224"/>
    </inkml:brush>
  </inkml:definitions>
  <inkml:trace contextRef="#ctx0" brushRef="#br0">1 256 6913,'0'0'3714,"20"-5"-3835,5-1 110,14-4-130,53-20 0,-87 28 105,61-27-687,-59 25 626,0 0 0,0 0 0,0-1 0,-1 1 0,0-1-1,10-11 1,-13 13 117,-1-1 1,0 0-1,0 0 0,0 0 0,-1 0 0,0 0 0,1 0 0,-1 0 1,-1-1-1,1 1 0,-1 0 0,1-6 0,-1 2 147,0 0 0,-1 0-1,0 0 1,0 0 0,-3-12 0,4 20-24,0-1 0,0 0 0,0 0 0,-1 0 1,1 1-1,0-1 0,0 0 0,-1 1 0,1-1 0,0 0 1,-1 0-1,1 1 0,-1-1 0,1 1 0,-1-1 1,1 0-1,-1 1 0,0-1 0,-2 13 374,5 31-796,-2-41 378,3 22-15,2-1 0,0 1 1,2-1-1,0 0 0,19 38 0,-23-53-92,0-1-18,0 0 1,1 0-1,-1 0 1,1 0 0,1 0-1,7 9 1,-12-16 1,0 0 0,1 1 1,-1-1-1,0 0 0,1 1 0,-1-1 1,1 0-1,-1 1 0,0-1 0,1 0 1,-1 0-1,1 1 0,-1-1 1,0 0-1,1 0 0,-1 0 0,1 0 1,-1 0-1,1 0 0,-1 0 1,1 0-1,-1 0 0,1 0 0,-1 0 1,1 0-1,-1 0 0,1 0 1,-1 0-1,1 0 0,-1 0 0,0 0 1,1-1-1,-1 1 0,1 0 0,-1 0 1,0-1-1,1 1 0,-1 0 1,1-1-1,-1 1 0,1-1 0,11-20-353,-9 13 367,18-32-98,15-29-92,-35 68 187,0 0 1,0-1 0,-1 1 0,1 0 0,0 0-1,0 0 1,1 0 0,-1 0 0,0 0-1,0 0 1,0 0 0,1 0 0,-1 0 0,2 0-1,-2 1 9,0-1-1,0 1 0,0 0 1,0 0-1,-1 0 0,1 0 1,0 0-1,0 0 0,0 0 1,0 1-1,0-1 0,-1 0 0,1 0 1,0 1-1,0-1 0,0 0 1,-1 1-1,2 0 0,1 1 52,-1 0 0,1 1 1,-1-1-1,0 1 0,0-1 0,0 1 0,0 0 0,-1 0 0,1-1 0,1 7 0,5 11 358,-4-8-261,1 0 0,0 0 1,0 0-1,2-1 0,9 14 0,-14-22-291,0 0 0,1 0 0,-1-1 0,1 0 0,0 1 0,-1-1 0,1 0 0,0 0 0,1-1-1,-1 1 1,0-1 0,0 1 0,1-1 0,-1 0 0,1 0 0,-1 0 0,1-1 0,-1 1 0,1-1 0,-1 0 0,1 0-1,-1 0 1,1-1 0,5 0 0,-3-1-301,0 1-1,-1-1 0,1-1 1,-1 1-1,1-1 0,-1 0 1,0 0-1,0 0 0,7-7 1,13-15-1849</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5:25.423"/>
    </inkml:context>
    <inkml:brush xml:id="br0">
      <inkml:brushProperty name="width" value="0.05" units="cm"/>
      <inkml:brushProperty name="height" value="0.05" units="cm"/>
      <inkml:brushProperty name="color" value="#E71224"/>
    </inkml:brush>
  </inkml:definitions>
  <inkml:trace contextRef="#ctx0" brushRef="#br0">0 8 2128,'0'0'4221,"10"17"-2926,58 107 569,-5-23-326,-63-100-865,1-2-536,-1-1 1,0 1-1,-1-1 0,1 1 0,0-1 0,0 1 0,0-1 0,-1 1 0,1-1 1,-1 1-1,1 0 0,-1-1 0,0 1 0,1 0 0,-1-1 0,0 1 0,-2-2 0,-1-3 82,0-5-207,0 0 0,0 0 0,1 0 0,0-1 0,1 1 0,0-1 1,1 0-1,1 1 0,0-17 0,0 24-70,0 0 0,1 0 0,-1 0 0,1-1 0,0 1 0,0 0 0,0 0 0,1 0 0,-1 0 0,1 1 0,0-1 0,0 0 0,0 1 0,5-6 1,-5 7-155,0 0 0,0 0 1,1 0-1,-1 0 0,0 0 1,1 1-1,0-1 0,-1 1 1,1 0-1,0-1 0,0 1 1,-1 1-1,1-1 0,0 0 1,0 1-1,0-1 0,0 1 1,0 0-1,0 0 0,0 0 1,4 1-1,15 6-3460,-7 6-265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5:25.981"/>
    </inkml:context>
    <inkml:brush xml:id="br0">
      <inkml:brushProperty name="width" value="0.05" units="cm"/>
      <inkml:brushProperty name="height" value="0.05" units="cm"/>
      <inkml:brushProperty name="color" value="#E71224"/>
    </inkml:brush>
  </inkml:definitions>
  <inkml:trace contextRef="#ctx0" brushRef="#br0">11 150 5945,'0'0'5873,"-2"14"-5800,-6 49-53,8-60-36,0 0 0,0 0-1,0 0 1,0 0 0,0 0-1,1 0 1,0 0 0,-1 0-1,1 0 1,0 0 0,0-1-1,1 1 1,-1 0 0,1-1-1,-1 1 1,1 0 0,0-1-1,0 0 1,0 1 0,0-1-1,0 0 1,1 0 0,3 2-1,-1-1-122,-1-1 0,1 0 0,0 0 0,0 0 0,1-1-1,-1 1 1,0-1 0,1-1 0,-1 1 0,8-1 0,-10 0 99,-1 0 1,0 0 0,1-1-1,-1 1 1,0-1 0,0 0-1,0 0 1,0 0-1,1 0 1,-1 0 0,0 0-1,-1 0 1,1-1 0,0 1-1,0-1 1,-1 1 0,1-1-1,0 0 1,-1 1 0,0-1-1,1 0 1,-1 0 0,1-3-1,3-5-31,0-1 1,-1 1-1,4-18 0,-8 27 62,4-17-196,-1-1 0,0 0 0,-1 0 1,-2 0-1,1 0 0,-6-32 0,5 48 321,-1 0 0,0 0-1,0 1 1,0-1 0,0 0-1,0 1 1,-1-1-1,1 1 1,-1 0 0,0-1-1,0 1 1,1 0 0,-1 0-1,-1 0 1,1 0 0,0 1-1,0-1 1,-1 0-1,1 1 1,-1 0 0,1-1-1,-1 1 1,0 0 0,1 0-1,-1 1 1,0-1 0,0 1-1,0-1 1,1 1-1,-1 0 1,0 0 0,0 0-1,0 0 1,0 1 0,1-1-1,-1 1 1,0-1 0,0 1-1,1 0 1,-1 0-1,0 1 1,1-1 0,-1 0-1,-3 3 1,2 0-37,-1 0 0,1 0 0,0 1 1,0-1-1,0 1 0,0 0 0,1 0 0,0 1 0,0-1 0,0 0 1,1 1-1,-1 0 0,1-1 0,1 1 0,-1 0 0,0 9 0,1-10-123,1 0-1,0 0 0,0 1 1,0-1-1,0 0 0,1 0 1,0 1-1,0-1 0,0 0 1,1 0-1,0 0 0,0 0 1,0 0-1,0-1 0,1 1 1,0-1-1,0 1 0,0-1 1,5 5-1,-1-3-237,0 0-1,0-1 1,1 0 0,0 0 0,0 0-1,0-1 1,0-1 0,1 1 0,16 3-1,-14-5-217,1 1-1,-1-2 0,1 0 1,0 0-1,-1-1 1,1-1-1,14-1 0,-23 1 468,0 1-1,0-1 1,0 0-1,1 0 1,-1 0-1,0-1 1,0 1 0,-1 0-1,1-1 1,0 0-1,0 0 1,-1 0-1,1 0 1,-1 0-1,0-1 1,0 1-1,0-1 1,0 1-1,0-1 1,0 0-1,0 1 1,-1-1-1,0 0 1,1 0-1,0-6 1,1-3 507,-1-1 1,-1 0-1,0-1 1,0 1-1,-2-13 0,1 2 642,0 20-773,0 1-131,0 1 1,0 0 0,0 0-1,0-1 1,0 1 0,0 0 0,-1 0-1,1 0 1,-1 0 0,1-1 0,-1 1-1,0 0 1,0 0 0,0 0-1,0 0 1,-2-2 0,3 4-188,0 0 0,0 0 0,0 0 0,0 0 0,0-1 0,0 1 0,0 0 0,-1 0 0,1 0 0,0 0 0,0 0 0,0 0 0,0 0 0,0 0 0,-1 0 0,1 0 0,0 0 0,0 0 0,0 0 0,0 0 1,-1 0-1,1 0 0,0 0 0,0 0 0,0 0 0,0 0 0,0 0 0,-1 0 0,1 0 0,0 0 0,0 1 0,0-1 0,0 0 0,0 0 0,0 0 0,0 0 0,-1 0 0,1 0 0,0 0 0,0 0 0,0 1 0,-4 8 189,2 9-227,0-1 0,1 0 0,1 24-1,1-10-8,-1-17-27,1-1 0,0 1 0,1-1 0,1 0 1,4 17-1,-4-23 3,-1 0 1,1 0 0,1-1 0,-1 1-1,1-1 1,0 1 0,0-1-1,1 0 1,0-1 0,0 1-1,7 5 1,-10-9 3,0 0-1,1-1 0,-1 1 1,0-1-1,1 1 1,-1-1-1,1 0 0,-1 0 1,1 0-1,-1 0 1,1 0-1,0-1 0,0 1 1,-1-1-1,1 0 0,0 0 1,0 0-1,-1 0 1,1 0-1,0 0 0,0-1 1,-1 0-1,1 1 1,0-1-1,-1 0 0,1 0 1,-1 0-1,1-1 1,-1 1-1,1-1 0,-1 1 1,0-1-1,0 0 1,0 0-1,0 0 0,0 0 1,0 0-1,-1 0 1,1 0-1,1-4 0,4-6 57,-2-1 1,0 0-1,0-1 0,5-26 0,3-57 195,-12 79-119,0 12-6,2 6-83,2 7-70,-1 2-8,0 0 0,4 14 1,-5-13 73,1 0 0,-1-1 0,8 13 0,-6-14-27,1 0-1,-1 0 0,1 0 1,1-1-1,0 0 1,12 11-1,-16-16-27,1 1 0,-1-1 0,1 0 0,0 0 0,-1 0 0,1 0 1,0-1-1,0 1 0,0-1 0,0 0 0,1 0 0,-1-1 0,0 1 0,0-1 0,1 0 0,-1 0 0,0 0 1,5-2-1,-6 2 50,-1-1 1,1 0 0,0 0-1,-1 0 1,1 0 0,-1-1-1,0 1 1,1-1 0,-1 1-1,0-1 1,0 0 0,0 0-1,0 0 1,2-3 0,-1 0 51,0 0 0,0 0 1,0 0-1,0-1 1,-1 1-1,2-7 0,1-4 269,-2-1 0,0 0 0,1-26 0,-3-72 1826,-1 114-2127,0 0-1,0-1 1,0 1 0,0 0-1,0 0 1,0 0-1,0 0 1,-1 0-1,1 0 1,0 0 0,-1 0-1,1 0 1,-1-1-1,1 1 1,-1 1 0,1-1-1,-1 0 1,0 0-1,-1-2 1,1 3-82,0 0 0,0-1 0,0 1 0,0 0 0,0-1 0,-1 1 0,1 0 1,0 0-1,0 0 0,0 0 0,0 0 0,-1 0 0,1 0 0,0 1 0,0-1 0,0 0 0,0 1 0,-2 0 1,-12 8-2601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5:26.324"/>
    </inkml:context>
    <inkml:brush xml:id="br0">
      <inkml:brushProperty name="width" value="0.05" units="cm"/>
      <inkml:brushProperty name="height" value="0.05" units="cm"/>
      <inkml:brushProperty name="color" value="#E71224"/>
    </inkml:brush>
  </inkml:definitions>
  <inkml:trace contextRef="#ctx0" brushRef="#br0">0 1 9313,'0'0'1809,"0"98"-1113,5 7-288,13 15 336,0-19-304,0-32-264,-4-32-176,-5-16-288,5-6-568,-5-4-312,0-11-608,-9-26-97,0-14 105,0-7-2649</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5:26.788"/>
    </inkml:context>
    <inkml:brush xml:id="br0">
      <inkml:brushProperty name="width" value="0.05" units="cm"/>
      <inkml:brushProperty name="height" value="0.05" units="cm"/>
      <inkml:brushProperty name="color" value="#E71224"/>
    </inkml:brush>
  </inkml:definitions>
  <inkml:trace contextRef="#ctx0" brushRef="#br0">0 113 6385,'0'0'3921,"132"-69"-3737,-95 51-184,-6-1-728,-8 12-777,-14 7-1455</inkml:trace>
  <inkml:trace contextRef="#ctx0" brushRef="#br0" timeOffset="1">50 229 4616,'0'0'3074,"16"6"-2604,81 28-214,-96-33-261,0 0 1,0-1 0,0 1-1,0 0 1,0 0 0,0 0-1,0-1 1,0 1 0,-1 0-1,1 0 1,0 1 0,0-1-1,-1 0 1,1 0 0,-1 0-1,1 0 1,-1 0 0,1 1-1,-1-1 1,0 0 0,0 1-1,1-1 1,-1 3 0,0 1-114,0 0 0,0 0 0,-1 0 0,-2 10 0,-2 1-745,-2 1 1,0-1-1,-1 0 0,0 0 0,-22 28 0,2-1 873,18-26 427,1-3 744,-13 27 1,20-37-991,1 0 0,-1 0 0,1 0 0,0 0 0,0 0 0,1 0 0,-1 1 0,1-1 0,0 0 0,0 0 0,0 0 0,2 6 0,-2-8-156,1-1 0,0 1 0,0-1-1,0 1 1,0 0 0,0-1 0,0 0-1,0 1 1,0-1 0,1 0 0,-1 0-1,1 1 1,-1-1 0,1 0 0,-1 0 0,1-1-1,-1 1 1,1 0 0,0 0 0,-1-1-1,1 1 1,0-1 0,0 0 0,0 1-1,1-1 1,10 2 203,-1-1 0,21-1 0,-21-1-93,-3 2-159,0-2 0,-1 1 0,1-1 0,-1-1 0,1 1 0,-1-2 0,0 1 1,0-1-1,0 0 0,8-5 0,-8 4-417,-1-1 1,0 0-1,-1 0 0,0-1 0,1 0 1,6-8-1,2-8-2514</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5:27.117"/>
    </inkml:context>
    <inkml:brush xml:id="br0">
      <inkml:brushProperty name="width" value="0.05" units="cm"/>
      <inkml:brushProperty name="height" value="0.05" units="cm"/>
      <inkml:brushProperty name="color" value="#E71224"/>
    </inkml:brush>
  </inkml:definitions>
  <inkml:trace contextRef="#ctx0" brushRef="#br0">83 1 5153,'0'0'5673,"72"120"-5073,-44-77-264,-5 4-152,-1-7-184,1-7-280,-5-8-1248,-4-14-2361</inkml:trace>
  <inkml:trace contextRef="#ctx0" brushRef="#br0" timeOffset="1">288 74 8281,'0'0'5922,"-123"119"-4866,73-50-696,-5 22-360,18-26-1312,15-14-3978</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5:27.999"/>
    </inkml:context>
    <inkml:brush xml:id="br0">
      <inkml:brushProperty name="width" value="0.05" units="cm"/>
      <inkml:brushProperty name="height" value="0.05" units="cm"/>
      <inkml:brushProperty name="color" value="#E71224"/>
    </inkml:brush>
  </inkml:definitions>
  <inkml:trace contextRef="#ctx0" brushRef="#br0">152 42 1824,'0'0'7271,"-17"8"-6277,-5 4-511,-26 17 0,43-25-376,1-1 0,0 1 0,0 0 0,0 1 0,0-1 0,1 1 0,0-1-1,0 1 1,0 0 0,0 1 0,1-1 0,0 0 0,0 1 0,1-1 0,-1 1 0,0 6-1,0-6 3,-1 9 71,0 0 0,1 0 0,0 1 1,1-1-1,1 0 0,0 1 0,3 15 1,-2-24-172,0 0 0,1-1 0,0 1 1,0-1-1,0 0 0,1 0 0,0 1 0,0-2 1,0 1-1,1 0 0,0-1 0,0 1 0,1-1 1,-1 0-1,1-1 0,0 1 0,0-1 0,9 6 1,-5-6-89,0 1-1,1-1 1,-1-1 0,1 0 0,0 0 0,-1-1 0,1 0 0,0-1 0,0 0 0,1 0-1,-1-1 1,0-1 0,0 0 0,0 0 0,0-1 0,0 0 0,0 0 0,-1-1-1,1-1 1,-1 0 0,0 0 0,0 0 0,0-1 0,0-1 0,7-6 0,-2 0-43,-2-1 0,0 0 0,0 0 0,-1-1 0,-1-1 0,0 0 0,-1 0 0,-1-1 0,-1 0 0,11-29 0,-15 33 90,0-1-1,0-15 1,2-38 39,-5 63 39,1-1 1,-1 0 0,-1 0 0,1 0-1,0 1 1,-1-1 0,0 0 0,0 0-1,0 1 1,0-1 0,-1 1-1,1-1 1,-1 1 0,-2-4 0,2 5 30,1 1 1,0 0-1,-1-1 1,1 1-1,-1 0 1,0 0 0,1 0-1,-1 0 1,0 0-1,0 0 1,1 1-1,-1-1 1,0 1-1,0-1 1,0 1 0,0-1-1,0 1 1,0 0-1,0 0 1,0 0-1,0 0 1,0 1 0,0-1-1,1 0 1,-4 2-1,1-1-38,0 1 0,0-1-1,0 1 1,1 0 0,-1 1 0,0-1-1,1 0 1,0 1 0,0 0 0,0 0-1,0 0 1,0 0 0,0 1 0,1-1-1,-1 1 1,-3 7 0,1-1-6,1 0 1,0 0-1,0 1 1,1 0-1,-3 14 1,4-13-22,0 0 1,1 0 0,1 0 0,0 1-1,0-1 1,1 0 0,1 0 0,4 17-1,-5-23-78,1-1-1,0 0 0,1 1 1,-1-1-1,1 0 1,0 0-1,0-1 0,1 1 1,-1 0-1,1-1 0,0 0 1,0 0-1,0 0 0,1-1 1,0 1-1,-1-1 0,1 0 1,0-1-1,11 5 1,-9-4-88,0-1 0,0 0 0,0 0 0,1 0 0,-1-1 1,1-1-1,-1 1 0,1-1 0,-1 0 0,1-1 1,-1 1-1,1-2 0,-1 1 0,10-4 0,-8 1-47,0 0 0,0 0-1,0-1 1,0-1 0,-1 1-1,0-2 1,0 1 0,-1-1-1,11-12 1,0-3-63,-1-1 0,-2-1 0,0-1 0,-2 0 0,-1-1 1,15-42-1,-21 51 518,11-36 118,-12 19 3283,15 426-2662,-6-285-855,46 170-1,-48-235 52,-6-24-114,0 0 0,-2 0 0,0 1 0,2 31 0,-6-50-67,0 0 1,0 0 0,0 0 0,-1 0-1,1 0 1,0 0 0,0 0 0,0 0-1,0 0 1,0 0 0,0 0 0,0 0-1,0 0 1,0 0 0,0 0 0,0 0-1,0 0 1,0 0 0,-1 0 0,1 0-1,0 0 1,0 0 0,0 0 0,0 0-1,0 0 1,0 0 0,0 0 0,0 0-1,0 0 1,0 0 0,0 0 0,-1 0-1,1 0 1,0 0 0,0 0 0,0 0-1,0 0 1,0 0 0,0 0 0,0 0-1,0 0 1,0 0 0,0 0 0,0 0-1,0 1 1,0-1 0,0 0 0,0 0-1,0 0 1,0 0 0,0 0 0,0 0-1,0 0 1,0 0 0,0 0 0,0 0-1,0 0 1,0 1 0,0-1 0,0 0-1,0 0 1,0 0 0,0 0 0,0 0-1,0 0 1,-4-2 61,1 0 0,0 0 0,0 0 0,0 0 0,0 0 0,1-1 0,-1 0 0,0 1 0,1-1 0,0 0 0,0 0 0,0 0 0,0-1 0,0 1 0,1 0 0,-3-6 0,0 0 16,-5-11-23,0-1 1,-7-31-1,8 17-58,1 0-1,-3-61 1,7-167-368,4 234 133,2 0 0,9-41 0,-8 56-20,1-1 0,0 1 0,1 0 0,10-18 0,-13 28 154,-1-1-1,1 1 1,1 0-1,-1 0 0,1 0 1,-1 0-1,1 0 0,0 1 1,0 0-1,1-1 0,-1 2 1,8-5-1,-10 6 85,0 0 1,0 1-1,0-1 1,0 0-1,0 1 0,0 0 1,0-1-1,1 1 1,-1 0-1,0 0 0,0 0 1,0 0-1,0 1 0,0-1 1,0 1-1,1-1 1,-1 1-1,0 0 0,0-1 1,0 1-1,-1 0 0,1 0 1,0 1-1,0-1 1,0 0-1,-1 1 0,1-1 1,-1 1-1,1-1 1,-1 1-1,2 1 0,0 4 61,1 0 0,-1 1 0,0-1 0,-1 1-1,0-1 1,0 1 0,0 0 0,-1 0 0,0 16-1,0-11 46,-1 1 0,-1-1 0,0 1 0,-1-1-1,0 1 1,-1-1 0,-1 0 0,0 0 0,-1 0-1,0-1 1,-1 1 0,0-1 0,-1 0 0,0-1-1,-1 0 1,-1 0 0,1-1 0,-2 0 0,-14 13-1,23-22-93,0 0 0,-1 1-1,1-1 1,-1 0 0,1 0-1,-1 0 1,1 0-1,-1-1 1,0 1 0,0 0-1,1-1 1,-4 2 0,4-2-12,1 0 0,-1-1 0,1 1 0,-1 0 0,1 0 0,-1 0 1,1 0-1,0 0 0,-1 0 0,1-1 0,-1 1 0,1 0 0,-1 0 1,1-1-1,0 1 0,-1 0 0,1-1 0,-1 1 0,1 0 0,0-1 1,0 1-1,-1-1 0,1 1 0,0-1 0,0 1 0,-1 0 0,1-1 0,0 0 1,-1-4-194,0 1 1,1-1 0,-1 1 0,1-1-1,0 1 1,1-1 0,0-8-1,3-3-2076,8-27 0,10-21-4989</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5:28.435"/>
    </inkml:context>
    <inkml:brush xml:id="br0">
      <inkml:brushProperty name="width" value="0.05" units="cm"/>
      <inkml:brushProperty name="height" value="0.05" units="cm"/>
      <inkml:brushProperty name="color" value="#E71224"/>
    </inkml:brush>
  </inkml:definitions>
  <inkml:trace contextRef="#ctx0" brushRef="#br0">132 0 8481,'0'0'2020,"-4"23"-507,3-12-1373,-6 40 350,0 69 0,14 18-435,-5-120-828,2 0 0,0-1 1,0 1-1,2-1 0,13 29 0,-13-36-537,-4-10 1061,-2-7 340,-1-1-90,-1 0 1,0 1-1,0-1 1,-1 1-1,0-1 1,-6-10-1,-16-37 371,-27-76 1013,45 113-414,0 0 0,-2 1 1,0 0-1,0 0 0,-14-16 1,20 27-551,5 4-407,9 3-397,-9-1 352,25 6-320,-1 0 0,0 2-1,0 1 1,-1 1-1,0 1 1,30 18 0,-45-22 615,0 0 0,0 0 0,-1 1 0,1 0 0,-2 0 0,1 1-1,-1 1 1,-1-1 0,0 1 0,0 0 0,8 18 0,-12-24-86,-1 4 74,16-8-5249,-9-4 1696,-4-6-1399</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5:28.777"/>
    </inkml:context>
    <inkml:brush xml:id="br0">
      <inkml:brushProperty name="width" value="0.05" units="cm"/>
      <inkml:brushProperty name="height" value="0.05" units="cm"/>
      <inkml:brushProperty name="color" value="#E71224"/>
    </inkml:brush>
  </inkml:definitions>
  <inkml:trace contextRef="#ctx0" brushRef="#br0">1 1 6281,'0'0'528</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5:29.166"/>
    </inkml:context>
    <inkml:brush xml:id="br0">
      <inkml:brushProperty name="width" value="0.05" units="cm"/>
      <inkml:brushProperty name="height" value="0.05" units="cm"/>
      <inkml:brushProperty name="color" value="#E71224"/>
    </inkml:brush>
  </inkml:definitions>
  <inkml:trace contextRef="#ctx0" brushRef="#br0">0 192 11026,'0'0'3477,"6"16"-3186,19 51-473,-23-62 91,0-1 0,0 0 0,0 0 0,1 0 0,0 0 0,0 0 0,0 0 0,0-1 0,1 0 0,0 1 0,-1-1 0,1 0 0,0-1 0,7 4 0,-5-3-112,1-1-1,-1 0 1,1 0 0,-1-1-1,1 0 1,-1 0-1,1 0 1,8-1 0,-11 0 189,0-1-1,1 1 1,-1-1 0,1 0 0,-1 0 0,0 0 0,0-1 0,0 0 0,0 1-1,0-1 1,0-1 0,0 1 0,-1-1 0,1 1 0,-1-1 0,1 0 0,-1 0-1,0-1 1,4-4 0,3-7 75,-1 0-1,0 0 1,10-26-1,-16 35-74,1-4 34,1 2 1,-2-1 0,1 0 1,-1-1-1,0 1 0,-1 0 0,0-1 0,-1 1 0,1-13 1,-1-28 894,-1 47-800,0 1 0,0 0-1,-1 0 1,1 0 0,-1-1 0,1 1 0,-1 0 0,0 0 0,0 0 0,0 0 0,0 0-1,0 0 1,-1 0 0,1 1 0,0-1 0,-1 0 0,0 1 0,1-1 0,-1 1-1,0-1 1,0 1 0,1 0 0,-1 0 0,0 0 0,0 0 0,0 0 0,-1 0 0,1 0-1,-3 0 1,-5-1 344,1 1 0,-1 0 0,0 0 0,-19 2 0,28-1-405,-5 0 22,1 1-1,0 0 1,-1 1-1,1-1 0,0 1 1,0 0-1,0 0 0,0 0 1,0 1-1,1 0 0,-1 0 1,1 0-1,0 0 0,-1 1 1,2 0-1,-1 0 0,0 0 1,1 0-1,0 0 0,0 1 1,0-1-1,0 1 0,-3 8 1,2-3-117,0 0 1,1 0 0,0 0-1,1 0 1,-1 1 0,2-1 0,0 1-1,0-1 1,1 1 0,0-1-1,3 18 1,-2-23-128,0-1 0,1 1 1,0-1-1,-1 1 0,1-1 0,1 1 0,-1-1 0,1 0 0,0 0 0,-1 0 1,2-1-1,-1 1 0,0-1 0,1 1 0,0-1 0,-1 0 0,1 0 0,0-1 1,1 1-1,-1-1 0,0 0 0,1 0 0,-1-1 0,1 1 0,6 0 0,-5 0-85,0-1-1,0 0 0,0-1 0,0 0 0,1 0 0,-1 0 1,0-1-1,0 1 0,0-2 0,0 1 0,0-1 0,0 1 1,0-2-1,0 1 0,0-1 0,-1 0 0,0 0 1,1 0-1,7-7 0,-1-3-42,0 1-1,0-2 1,-1 0 0,13-23-1,-7 8 1671,18-45 0,-29 63-69,-6 11-1291,0 0 0,0 0-1,0 0 1,0 0-1,0 0 1,0 0-1,0 0 1,0 0 0,0 0-1,1 0 1,-1 0-1,0 0 1,0 0-1,0 0 1,0 0 0,0 0-1,0 0 1,0 0-1,0 0 1,0 0-1,0 0 1,0 0 0,0 0-1,1 0 1,-1 0-1,0 0 1,0 0-1,0 0 1,0 0 0,0 0-1,0 0 1,0 0-1,0 0 1,0 0-1,0 0 1,0 0 0,0 0-1,0 0 1,1 0-1,-1 0 1,0 0-1,0 0 1,0 0 0,0 1-1,0-1 1,0 0-1,0 0 1,0 0-1,0 0 1,0 0 0,0 0-1,0 0 1,0 0-1,0 0 1,0 0-1,0 0 1,0 1 0,1 19 603,0-9-695,-1 0 99,1 0 1,1 0-1,0-1 0,1 1 0,0 0 0,1-1 0,0 0 0,8 17 0,-10-24-111,0 0-1,0 0 0,0 0 0,1 0 0,-1-1 0,1 1 0,-1-1 0,1 1 1,0-1-1,0 0 0,0 0 0,0 0 0,1 0 0,-1-1 0,0 1 0,1-1 1,-1 0-1,1 0 0,-1 0 0,1 0 0,0-1 0,-1 0 0,1 1 1,0-1-1,-1-1 0,1 1 0,-1 0 0,1-1 0,7-2 0,-5 1-22,1-1 0,-1 0 0,1 0 0,-1 0 0,0-1 0,0 0 0,0 0 0,-1-1 0,1 0 0,5-7 0,8-9-117,19-29 0,-33 42 231,20-30 21,-20 28 270,2 0 1,-1 0-1,1 1 0,1-1 1,0 2-1,9-9 0,-17 20 245,0 36 824,2 70 107,-2-106-1503,0 0-1,1 0 0,0-1 0,-1 1 1,1 0-1,0 0 0,0 0 0,1 0 1,-1-1-1,0 1 0,1 0 1,0-1-1,-1 0 0,1 1 0,0-1 1,1 0-1,1 3 0,0-3-340,0 0-1,0 1 1,0-1 0,0 0-1,1-1 1,-1 1 0,0-1-1,1 0 1,-1 0-1,9 0 1,24 1-4478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5:11.445"/>
    </inkml:context>
    <inkml:brush xml:id="br0">
      <inkml:brushProperty name="width" value="0.05" units="cm"/>
      <inkml:brushProperty name="height" value="0.05" units="cm"/>
      <inkml:brushProperty name="color" value="#E71224"/>
    </inkml:brush>
  </inkml:definitions>
  <inkml:trace contextRef="#ctx0" brushRef="#br0">411 168 2960,'0'0'3004,"5"-8"-396,-5-151-571,-28 159-437,23 0-1523,-1 0 1,1 0-1,-1 1 1,1-1 0,-1 1-1,1 0 1,0 1-1,-1-1 1,1 1-1,-9 5 1,-28 18 25,26-14 228,-27 12 0,33-19-307,0 1-1,0 0 0,0 0 1,1 1-1,0 1 0,0-1 0,1 2 1,-1-1-1,1 1 0,1 0 1,-7 9-1,1 2-28,-3 4 9,1 1 1,0 0-1,-17 45 0,29-61-16,0 0 0,1 0 0,0 1-1,0-1 1,1 1 0,0-1 0,1 1 0,0-1-1,0 1 1,1 0 0,0-1 0,0 1-1,1-1 1,0 0 0,1 0 0,6 14-1,1-2-18,18 24 0,-11-17 24,-1-4-61,2-1 0,0 0 0,26 22 0,-19-19-115,29 37 0,-47-52 163,0 0 0,-1 0 0,0 0 1,-1 0-1,0 1 0,-1 0 0,0 0 1,2 13-1,-2-3 106,-2 0 1,0 0-1,-2 1 1,0-1-1,-1 0 1,-1 1-1,-2-1 1,0 0-1,-1 0 0,-9 24 1,11-35-26,-8 19 109,1 1 0,-9 49 0,17-71-201,1 0 1,0 0 0,1 0-1,0 0 1,0 0 0,1 0 0,0 0-1,0 1 1,1-2 0,0 1-1,0 0 1,1 0 0,0-1-1,0 1 1,7 8 0,15 18-489,53 53 1,3 3-154,-66-70 580,-1 0 0,-1 0 0,0 1 0,-2 0 0,-1 1 0,0 1 0,-2 0 0,0 0 0,5 32 0,-6-5 449,-3 0 0,-3 99 0,-10-56 711,5-65-940,1-1 1,2 0-1,2 39 1,0-57-240,0-1 0,1 0 0,0 1 0,0-1 1,1 0-1,0 0 0,1 0 0,-1-1 1,1 1-1,1-1 0,0 0 0,0 0 0,0 0 1,1-1-1,6 7 0,-3-6-685,-1 0 1,1 0-1,0-1 0,18 9 1,-4-9-3469</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5:39.789"/>
    </inkml:context>
    <inkml:brush xml:id="br0">
      <inkml:brushProperty name="width" value="0.05" units="cm"/>
      <inkml:brushProperty name="height" value="0.05" units="cm"/>
      <inkml:brushProperty name="color" value="#E71224"/>
    </inkml:brush>
  </inkml:definitions>
  <inkml:trace contextRef="#ctx0" brushRef="#br0">7 262 1696,'0'0'7926,"-7"-3"-3997,23 2-3902,1-1 1,-1 0-1,17-5 0,-29 6-12,82-18 396,244-49 595,1 21-586,67 35-296,9-1-110,-100-26 0,85-6 6,-282 43-31,-73 2-3,-32 0 45,0 0 0,-1 0 0,1 0-1,0 1 1,0 0 0,0 0 0,-1 0 0,1 1 0,0-1 0,-1 1 0,0 0-1,8 5 2233,-54-14-8889,25 3 225</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5:44.214"/>
    </inkml:context>
    <inkml:brush xml:id="br0">
      <inkml:brushProperty name="width" value="0.05" units="cm"/>
      <inkml:brushProperty name="height" value="0.05" units="cm"/>
      <inkml:brushProperty name="color" value="#E71224"/>
    </inkml:brush>
  </inkml:definitions>
  <inkml:trace contextRef="#ctx0" brushRef="#br0">1 208 6241,'0'0'6312,"0"-8"-975,0 17-5301,1 0 1,1 0 0,0 0 0,0 0-1,0 0 1,5 10 0,26 53 2,-27-60-17,74 135 0,-66-125-21,0-1 0,2-1-1,0 0 1,29 26 0,-43-44-5,0-1 1,0 1-1,0-1 1,-1 1-1,1-1 1,0 0-1,1 0 1,-1 0-1,0 0 1,0-1-1,4 2 0,-5-2 2,0 0 0,1 0 0,-1 0 0,0 0 0,0 0 0,1 0 0,-1-1 0,0 1 0,0 0 0,1-1-1,-1 1 1,0-1 0,0 1 0,0-1 0,0 0 0,2 0 0,1-4 13,1 0 0,-1 0 0,0 0 0,0-1 0,-1 0 0,6-11 0,-1 3 64,312-501 220,-271 454-304,-48 59-89,-2 13-4072,-8 3-227,-4 1-1764</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5:44.822"/>
    </inkml:context>
    <inkml:brush xml:id="br0">
      <inkml:brushProperty name="width" value="0.05" units="cm"/>
      <inkml:brushProperty name="height" value="0.05" units="cm"/>
      <inkml:brushProperty name="color" value="#E71224"/>
    </inkml:brush>
  </inkml:definitions>
  <inkml:trace contextRef="#ctx0" brushRef="#br0">0 0 5249,'0'0'5760,"1"23"-4954,13 140 629,-8-112-418,23 82 0,-19-101-809,2-1-1,30 57 1,-37-80-284,-2-8-258,-5-18-254,-5-1-557,-1 0-1,-11-19 0,-3-1-2733</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5:45.271"/>
    </inkml:context>
    <inkml:brush xml:id="br0">
      <inkml:brushProperty name="width" value="0.05" units="cm"/>
      <inkml:brushProperty name="height" value="0.05" units="cm"/>
      <inkml:brushProperty name="color" value="#E71224"/>
    </inkml:brush>
  </inkml:definitions>
  <inkml:trace contextRef="#ctx0" brushRef="#br0">1 423 4280,'0'0'2728,"19"2"-1406,-6-1-1102,2 1-9,0-1 1,0 0-1,0-1 0,0 0 0,0-1 1,0-1-1,0-1 0,15-4 0,-9-1 7,0 0 0,-1-2 0,0 0 1,-1-2-1,0 0 0,0-1 0,-2 0 0,21-21 0,-25 21-133,-1 0 0,0-1 1,-1 0-1,-1-1 1,0-1-1,-2 1 0,1-1 1,-2-1-1,0 1 0,8-31 1,-12 31-52,0 0 0,-1 0 0,1-22 0,-3 25 172,2 11 182,0 21 156,1 33-93,3 0 0,13 59 1,-18-108-437,5 32 274,2-1 0,1 0 0,1-1 0,28 59-1,-32-84-148,-3-9 281,-2-15 165,-2 12-731,1 4 144,0-28-930,6-44 0,-5 63 713,1 1-1,0 0 0,0-1 1,1 1-1,0 0 0,0 0 0,1 1 1,0-1-1,7-9 0,-10 16 216,-1 0 0,1 0 1,0 0-1,-1 0 0,1 0 0,0 1 0,-1-1 0,1 0 0,0 0 0,0 1 0,0-1 0,0 0 0,0 1 0,0-1 0,-1 1 0,2-1 0,-1 1 0,0-1 0,0 1 0,0 0 1,0 0-1,0-1 0,0 1 0,0 0 0,0 0 0,0 0 0,0 0 0,0 0 0,1 0 0,-1 1 0,0-1 0,0 0 0,0 1 0,0-1 0,0 0 0,0 1 0,0-1 1,0 1-1,0 0 0,0-1 0,0 1 0,-1 0 0,1-1 0,1 2 0,3 4 152,0 0-1,-1 0 1,1 1-1,-1-1 1,3 9-1,-2-7 95,5 10 74,0-1-405,-1 0 1,-1 0-1,9 26 0,-15-38-393,0 5-1218,-1-4-2563</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5:45.658"/>
    </inkml:context>
    <inkml:brush xml:id="br0">
      <inkml:brushProperty name="width" value="0.05" units="cm"/>
      <inkml:brushProperty name="height" value="0.05" units="cm"/>
      <inkml:brushProperty name="color" value="#E71224"/>
    </inkml:brush>
  </inkml:definitions>
  <inkml:trace contextRef="#ctx0" brushRef="#br0">0 33 4544,'0'0'5307,"14"20"-3899,44 64-245,-33-47-6,33 68-1,-56-102-1097,-2-1-19,1-1 0,0 1 0,-1-1 0,1 0 0,0 1 0,0-1 0,0 0 0,0 0 0,0 0 0,2 1 0,-2-1 557,-2-23 812,-5-31-1,3 31-1534,-1-30 0,3 26 76,2-32 31,-1 53-23,1-1-1,0 0 1,0 1-1,0-1 1,1 1-1,0 0 1,4-9-1,-6 13-39,0 1 0,1-1 0,-1 0 1,0 0-1,1 1 0,-1-1 0,1 0 0,-1 1 0,1-1 0,-1 1 0,1-1 1,0 1-1,-1-1 0,1 1 0,0-1 0,-1 1 0,1-1 0,0 1 0,0 0 1,0-1-1,-1 1 0,1 0 0,0 0 0,0 0 0,0-1 0,-1 1 0,1 0 1,0 0-1,0 0 0,0 0 0,0 1 0,-1-1 0,1 0 0,0 0 0,0 0 1,0 1-1,-1-1 0,1 0 0,0 1 0,0-1 0,-1 1 0,1-1 0,0 1 1,2 1-613,0 1 0,0-1 0,-1 1 0,1 0 0,-1 0 0,0 0 0,4 6 0,8 17-4811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5:46.082"/>
    </inkml:context>
    <inkml:brush xml:id="br0">
      <inkml:brushProperty name="width" value="0.05" units="cm"/>
      <inkml:brushProperty name="height" value="0.05" units="cm"/>
      <inkml:brushProperty name="color" value="#E71224"/>
    </inkml:brush>
  </inkml:definitions>
  <inkml:trace contextRef="#ctx0" brushRef="#br0">27 72 6905,'0'0'7627,"-4"14"-7360,-2 4-207,1 0 0,1 0 0,-2 27 0,5-39-47,0 1 1,1 0 0,0-1-1,1 1 1,-1 0 0,1-1 0,0 1-1,1-1 1,0 1 0,0-1-1,0 0 1,1 1 0,0-1-1,0-1 1,5 9 0,-4-10-41,0 0 1,-1 0-1,2-1 1,-1 1-1,0-1 1,1 0-1,-1 0 1,1 0-1,0-1 1,0 1-1,0-1 1,0 0-1,1-1 1,-1 1 0,0-1-1,1 0 1,-1-1-1,1 1 1,-1-1-1,7 0 1,-8-1 6,0 1 1,1 0 0,-1-1 0,0 0-1,0 0 1,0 0 0,0 0 0,0-1-1,0 0 1,0 1 0,-1-2 0,8-3-1,-6 1 18,0 0 0,0 0 0,0 0 0,0 0 0,-1-1-1,1 1 1,3-9 0,-1 1-1,-1 1 0,-1-2 0,0 1 0,0-1 0,-2 0 0,0 0 0,2-18 0,-3 20-33,-1-1 1,-1 1-1,-2-24 1,2 33 58,-1 0 1,1 0-1,-1 0 1,0 0-1,0 0 0,0 0 1,-1 0-1,1 0 0,0 1 1,-1-1-1,0 0 1,0 1-1,0-1 0,0 1 1,0 0-1,0 0 0,-1 0 1,1 0-1,-1 0 1,-3-2-1,-1 1 123,0 0 0,0 1 0,0 0 0,0 0 0,0 1 0,-1-1-1,1 2 1,0-1 0,-1 1 0,1 0 0,0 1 0,-12 1 0,13-1-56,-1 1-1,1 0 1,-1 0-1,1 0 1,0 0-1,-1 1 1,1 0-1,1 1 1,-1-1-1,0 1 1,1 0 0,0 0-1,-8 8 1,9-6-95,1-1 0,-1 1 1,1 0-1,0-1 0,1 1 1,-1 1-1,1-1 1,0 0-1,1 0 0,-1 1 1,0 9-1,2-11-83,0-1 0,-1 0-1,2 1 1,-1-1 0,0 0 0,1 1 0,0-1 0,0 0 0,0 0-1,0 1 1,1-1 0,0 0 0,0 0 0,0-1 0,0 1-1,0 0 1,1-1 0,4 5 0,3 0-615,1-1 0,0 0 1,0-1-1,1 0 0,0 0 0,0-2 0,19 6 1,24 0-3942</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5:46.453"/>
    </inkml:context>
    <inkml:brush xml:id="br0">
      <inkml:brushProperty name="width" value="0.05" units="cm"/>
      <inkml:brushProperty name="height" value="0.05" units="cm"/>
      <inkml:brushProperty name="color" value="#E71224"/>
    </inkml:brush>
  </inkml:definitions>
  <inkml:trace contextRef="#ctx0" brushRef="#br0">24 28 4544,'0'0'11272,"-3"16"-11060,-14 101 504,15-89-496,0 0-1,5 53 1,-2-75-228,1 1 0,-1-1 0,1 0 1,1 1-1,-1-1 0,1 0 0,0 0 0,0 0 0,1-1 0,4 7 1,-6-11-5,-1 1 0,0 0 1,1-1-1,-1 1 1,1-1-1,0 1 1,-1-1-1,1 0 1,0 0-1,0 1 0,0-1 1,0-1-1,0 1 1,0 0-1,0 0 1,0-1-1,0 1 1,0-1-1,1 0 1,-1 0-1,0 1 0,0-1 1,0-1-1,1 1 1,-1 0-1,0 0 1,0-1-1,0 0 1,0 1-1,0-1 1,0 0-1,0 0 0,0 0 1,3-2-1,-2 1 14,0-1 0,0 0 0,1 0 0,-2 0 0,1 0 0,0 0 0,-1-1 0,1 1-1,-1-1 1,2-4 0,16-44 21,-13 34-49,3-10-174,0-1 1,-2 1-1,-1-2 1,3-30-1,-8 41 168,0 12 33,0 10 12,1 25-177,17 86 197,-17-101-24,0 0-1,2 0 0,-1-1 1,2 1-1,-1-1 0,12 17 1,-14-25-37,0 0 1,0-1-1,0 1 1,0-1 0,1 0-1,-1 0 1,6 4-1,-7-7 26,-1 1-1,0 0 1,0-1-1,0 1 1,0-1-1,0 1 1,0-1-1,1 0 1,-1 0 0,0 1-1,0-1 1,1 0-1,-1 0 1,0 0-1,0 0 1,1-1-1,-1 1 1,0 0-1,0 0 1,0-1-1,1 1 1,-1-1-1,0 1 1,0-1-1,0 1 1,0-1-1,0 0 1,0 1-1,0-1 1,0 0-1,0 0 1,0 0-1,0-1 1,4-5 111,0 0 0,0 0 1,-1 0-1,0-1 0,-1 0 1,5-16-1,12-55 284,-16 63-303,3-17 711,-2-1 0,2-60 0,-7 93-720,0 0-1,0 0 1,1 0-1,-1 0 1,0 0-1,0 0 1,-1-1 0,1 1-1,0 0 1,0 0-1,0 0 1,-1 0-1,1 0 1,-1 0-1,1 0 1,-1 0 0,1 0-1,-1 0 1,-1-1-1,2 2-88,-1 0 0,1 0 0,-1 0-1,0 0 1,1 0 0,-1 1 0,1-1 0,-1 0 0,0 0-1,1 1 1,-1-1 0,1 0 0,-1 1 0,1-1 0,-1 1-1,1-1 1,-1 0 0,1 1 0,0-1 0,-1 1-1,1-1 1,0 1 0,-1 0 0,-3 6-765,0-1 0,0 1 0,1-1 0,-4 9 0,1 14-4732</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5:46.795"/>
    </inkml:context>
    <inkml:brush xml:id="br0">
      <inkml:brushProperty name="width" value="0.05" units="cm"/>
      <inkml:brushProperty name="height" value="0.05" units="cm"/>
      <inkml:brushProperty name="color" value="#E71224"/>
    </inkml:brush>
  </inkml:definitions>
  <inkml:trace contextRef="#ctx0" brushRef="#br0">123 0 9113,'0'0'5945,"-17"6"-5079,-4 1-643,-26 12 0,45-19-218,1 1 0,-1 0 0,1 0 0,-1 0 0,1 0 0,-1 0 1,1 1-1,0-1 0,-1 0 0,1 1 0,0-1 0,0 0 0,0 1 0,0-1 0,0 1 1,0 0-1,1-1 0,-1 1 0,0 0 0,1 0 0,-1-1 0,1 1 0,0 0 1,0 0-1,0 0 0,-1-1 0,2 1 0,-1 0 0,0 3 0,1 3-5,-1-3-15,0-1 0,1 0 0,-1 0 0,1 0 0,0 1 0,0-1 0,1 0 0,-1 0 0,1 0 0,0-1 0,0 1 0,0 0 0,1-1 0,-1 1 0,1-1 0,0 0 0,0 0 0,0 0 0,0 0 0,0 0 0,5 2 0,7 4-72,0-1-1,1 0 0,0-1 0,16 4 0,-9-2 57,-4-3 23,-12-4 1,0 0 0,0 1-1,0 0 1,-1 0 0,1 0 0,-1 1 0,8 6 0,-13-10 8,-1 1 1,1-1-1,-1 0 0,1 1 1,-1-1-1,1 1 1,-1-1-1,0 1 1,1-1-1,-1 1 0,0-1 1,1 1-1,-1-1 1,0 1-1,0-1 1,1 1-1,-1 0 0,0-1 1,0 1-1,0-1 1,0 1-1,0 0 1,0-1-1,0 1 0,0 0 1,0-1-1,0 1 1,0-1-1,0 1 1,-1 0-1,1-1 1,0 1-1,0-1 0,-1 1 1,-1 1 64,1 0 0,-1-1 0,1 1 0,-1-1 0,0 0 0,0 1 0,0-1 0,-4 2 0,-25 11 687,0-2 0,-1-1 1,0-1-1,-1-2 0,-33 4 0,63-11-659,-11 1-634,21-1-4820,13-1-2238</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5:47.280"/>
    </inkml:context>
    <inkml:brush xml:id="br0">
      <inkml:brushProperty name="width" value="0.05" units="cm"/>
      <inkml:brushProperty name="height" value="0.05" units="cm"/>
      <inkml:brushProperty name="color" value="#E71224"/>
    </inkml:brush>
  </inkml:definitions>
  <inkml:trace contextRef="#ctx0" brushRef="#br0">0 1 5721,'0'0'6105,"18"83"-5537,-4 1 736,0 3-239,-1-8-209,-3-10-224,-6-21-432,5-5-200,0-7-136,0-14-296,-9-18-720,0-19-353,0-14-487,-4-3-5114</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5:47.608"/>
    </inkml:context>
    <inkml:brush xml:id="br0">
      <inkml:brushProperty name="width" value="0.05" units="cm"/>
      <inkml:brushProperty name="height" value="0.05" units="cm"/>
      <inkml:brushProperty name="color" value="#E71224"/>
    </inkml:brush>
  </inkml:definitions>
  <inkml:trace contextRef="#ctx0" brushRef="#br0">1 98 8569,'0'0'7522,"104"-32"-6250,-49 10-624,0 0-648,-1 8-104,-17 6-952,-14 8-1168,-19 18-7706</inkml:trace>
  <inkml:trace contextRef="#ctx0" brushRef="#br0" timeOffset="1">78 341 7457,'0'0'9298,"105"-29"-8154,-51 15-600,-3-1-544,-10 4-248,-23 11-1464,-9 11-1265,-9 11-1992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5:12.518"/>
    </inkml:context>
    <inkml:brush xml:id="br0">
      <inkml:brushProperty name="width" value="0.05" units="cm"/>
      <inkml:brushProperty name="height" value="0.05" units="cm"/>
      <inkml:brushProperty name="color" value="#E71224"/>
    </inkml:brush>
  </inkml:definitions>
  <inkml:trace contextRef="#ctx0" brushRef="#br0">281 158 2512,'0'0'6483,"3"-14"-5840,25-101 337,-27 96-498,-1 18-429,0 1-1,0-1 1,0 1 0,0-1-1,0 1 1,-1 0-1,1-1 1,0 1-1,0-1 1,0 1-1,-1-1 1,1 1-1,0 0 1,-1-1-1,1 1 1,0 0-1,-1-1 1,1 1-1,0 0 1,-1 0-1,0-1 1,-1 1 6,0 0 0,1 0-1,-1 0 1,0 0 0,0 0 0,1 0-1,-1 0 1,0 1 0,0-1 0,1 1 0,-1 0-1,1-1 1,-1 1 0,0 0 0,1 0-1,-1 0 1,-1 1 0,-19 15 11,1 0 0,1 2 0,0 0 1,-31 41-1,29-33-20,1 0 0,2 2 1,-21 39-1,33-55-51,1 1 1,1 0-1,0-1 0,1 2 0,0-1 0,1 0 0,1 1 0,0-1 0,1 1 1,2 20-1,0-25-59,1 0-1,0 0 1,1 0 0,0 0 0,0 0 0,1-1 0,0 1 0,1-1 0,0 0-1,1-1 1,7 10 0,10 10-363,49 45 1,-25-27 209,-41-40 187,19 20-102,24 32 0,-41-47 117,-1 0 1,-1 0 0,1 0 0,-2 1 0,0 0 0,7 23-1,-6-8 16,-1 1-1,-2 0 1,-1 0-1,-1 0 1,-1 0-1,-7 48 1,-3-12 504,-35 111 0,38-145-310,1 1 1,2-1 0,1 1 0,1 0 0,4 48-1,0-62-199,-1 1 0,2-1 1,1 0-1,0 1 0,1-2 0,0 1 0,2-1 0,0 1 0,16 24 0,-2-8-153,1-2 1,2-1-1,37 36 1,-58-63 119,10 11-84,21 27 1,-32-38 103,0 0 1,0 0-1,0 0 0,0 0 0,0 1 0,-1-1 0,0 0 1,0 1-1,0-1 0,0 1 0,0-1 0,-1 1 0,1-1 1,-1 1-1,0 0 0,0 4 0,-1-6-87,1-1 1,0 0-1,-1 0 0,1 1 0,-1-1 1,1 0-1,-1 0 0,0 0 0,1 0 1,-1 0-1,0 0 0,0 0 1,0 1-1,-16 4-3917</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5:47.936"/>
    </inkml:context>
    <inkml:brush xml:id="br0">
      <inkml:brushProperty name="width" value="0.05" units="cm"/>
      <inkml:brushProperty name="height" value="0.05" units="cm"/>
      <inkml:brushProperty name="color" value="#E71224"/>
    </inkml:brush>
  </inkml:definitions>
  <inkml:trace contextRef="#ctx0" brushRef="#br0">1 389 7721,'0'0'6097,"95"-15"-4728,-49 1-841,-1-4-528,1 3-392,-14 4-1433,-14 4-2880</inkml:trace>
  <inkml:trace contextRef="#ctx0" brushRef="#br0" timeOffset="1">306 1 7273,'0'0'4857,"68"101"-3337,-36-50-239,4 0-441,-4-4-288,-5-7-552,-4-11-184,0-14-888,-9-12-1241,-5-3-2704</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5:48.294"/>
    </inkml:context>
    <inkml:brush xml:id="br0">
      <inkml:brushProperty name="width" value="0.05" units="cm"/>
      <inkml:brushProperty name="height" value="0.05" units="cm"/>
      <inkml:brushProperty name="color" value="#E71224"/>
    </inkml:brush>
  </inkml:definitions>
  <inkml:trace contextRef="#ctx0" brushRef="#br0">237 0 10970,'0'0'5089,"-78"113"-3561,37-48-351,5 4-1177,-5 3-633,18-13-2271,5-20-3698</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5:48.948"/>
    </inkml:context>
    <inkml:brush xml:id="br0">
      <inkml:brushProperty name="width" value="0.05" units="cm"/>
      <inkml:brushProperty name="height" value="0.05" units="cm"/>
      <inkml:brushProperty name="color" value="#E71224"/>
    </inkml:brush>
  </inkml:definitions>
  <inkml:trace contextRef="#ctx0" brushRef="#br0">151 60 2696,'0'0'6307,"-5"-5"-5589,-19-16 163,23 20-846,0 1 0,0 0 1,0-1-1,0 1 0,0 0 0,0 0 1,0 0-1,0 0 0,0 0 0,0 0 1,0 0-1,-1 0 0,1 0 0,0 0 1,0 1-1,0-1 0,0 0 0,0 1 1,0-1-1,0 1 0,1-1 0,-1 1 1,0 0-1,0-1 0,0 1 0,0 0 1,1-1-1,-1 1 0,0 0 0,1 0 1,-1 0-1,0 0 0,0 1 0,-3 3 80,-4 4 98,-1 0-1,1 1 1,1 1 0,-1-1-1,2 1 1,0 1-1,0-1 1,1 1-1,0 0 1,1 0-1,1 0 1,0 1-1,0-1 1,1 1-1,1-1 1,0 1 0,1 0-1,1 13 1,-1-23-218,1 0 0,-1-1 1,1 1-1,0 0 0,0 0 1,0-1-1,0 1 0,0 0 1,0-1-1,1 0 0,-1 1 1,1-1-1,0 0 0,0 1 0,0-1 1,0 0-1,0 0 0,0-1 1,0 1-1,0 0 0,1-1 1,-1 1-1,1-1 0,0 0 1,4 2-1,3-1-111,1 1 0,0-2 0,0 1-1,0-2 1,15 0 0,-18 0 51,1-1 0,0 0 0,-1 0 0,1-1 0,-1 0 0,0-1 0,1 1-1,-1-2 1,-1 1 0,1-1 0,0 0 0,-1-1 0,0 0 0,10-9 0,-3 3 114,-1-1 0,-1 0-1,0-1 1,-1 0 0,0-1 0,15-26-1,-21 31 121,0-1-1,-1 1 0,0-1 0,0 0 0,-1 0 0,0 0 0,-1-1 0,0 1 0,-1-1 0,0 1 0,-1-1 1,-1-13-1,1 22-88,0-1 1,-1 1 0,0 0 0,1 0 0,-1-1-1,0 1 1,0 0 0,0 0 0,-1 0-1,1 0 1,0 0 0,-1 0 0,-2-2-1,4 3-36,-1 1-1,0-1 1,0 1-1,1-1 1,-1 1-1,0-1 1,0 1-1,0-1 1,0 1-1,0 0 1,0-1-1,0 1 1,0 0-1,0 0 1,0 0-1,0 0 1,0 0-1,0 0 1,1 0-1,-1 0 1,0 0-1,0 0 1,0 0-1,0 1 1,0-1-1,0 0 1,0 1-1,0-1 0,0 1 1,0-1-1,1 1 1,-1-1-1,0 1 1,0 0-1,1-1 1,-2 2-1,-2 2-25,0 1 0,1-1 0,-1 1 0,1 0 0,0 0 0,0 1 0,1-1 0,0 1 0,0-1 0,0 1 0,-1 7 0,-1 6 19,1 0-1,0 23 1,3-35-71,0 0 0,0 0 0,0 0 0,1 0 0,0-1 0,0 1 0,1 0 0,0 0 1,0-1-1,1 1 0,0-1 0,7 13 0,-7-15-136,0 0 0,0 0 0,1-1 1,0 1-1,0-1 0,0 0 0,0 0 0,0 0 0,1-1 1,-1 1-1,1-1 0,-1 0 0,1 0 0,0-1 0,0 0 1,0 1-1,0-2 0,8 2 0,-7-2-33,0 1 1,0-1-1,0 0 1,0-1-1,0 0 1,0 0-1,0 0 0,0 0 1,-1-1-1,1 0 1,0 0-1,-1-1 0,11-5 1,-10 3 85,0 0-1,0-1 1,0 1 0,0-1-1,-1 0 1,0 0 0,0-1 0,-1 1-1,5-11 1,1-5 651,-1-1 0,-1 0 1,-1 0-1,-2 0 0,6-47 0,-8 55 1069,-2 31-390,0 92-1064,5-1-1,5 0 1,26 115 0,-32-205-164,0 0 0,13 26 1,-12-30-3,-1-1 1,0 1 0,5 21-1,-10-32 114,0-3-38,-2-9-19,-4-20-61,3-4-93,1-58 0,2 57 45,12-187-643,-6 175 72,2 0 0,24-77 0,-30 119 599,-1 1 0,1 0 0,0 0 0,1 0 0,-1 0 0,1 0 0,-1 1 0,1-1 0,0 1 1,0 0-1,1-1 0,4-3 0,-6 6 34,-1 1 1,0-1 0,1 0-1,-1 0 1,1 0 0,-1 1-1,1-1 1,0 1 0,-1-1-1,1 1 1,0 0 0,-1 0-1,1 0 1,0 0-1,-1 0 1,1 0 0,0 0-1,-1 0 1,1 0 0,0 1-1,-1-1 1,1 1 0,-1-1-1,1 1 1,-1 0 0,1 0-1,-1 0 1,1-1-1,-1 1 1,0 1 0,1-1-1,-1 0 1,1 2 0,2 2 26,0 1 0,0-1 0,-1 1 0,0 0 0,0 0 0,0 1 0,-1-1 0,0 1 0,0-1 0,-1 1 0,1 7 0,0 2 36,0 0 0,-1 0 0,-3 26 0,2-37-27,-1 0 0,0 0 0,0 0 1,0 0-1,-1 0 0,1 0 0,-1-1 1,0 1-1,-1-1 0,1 1 0,-1-1 1,0 0-1,0 0 0,0 0 0,0 0 1,-1-1-1,1 1 0,-6 3 0,3-3 18,-1 0 0,1-1-1,-1 0 1,1 0-1,-1-1 1,0 0 0,0 0-1,0-1 1,0 0-1,0 0 1,0 0-1,-8-1 1,13 0-62,0 0-1,0 0 1,1 0-1,-1 0 1,0 0 0,0-1-1,1 1 1,-1-1 0,0 1-1,1-1 1,-1 0-1,1 1 1,-1-1 0,0 0-1,1 0 1,0 0 0,-1 0-1,1 0 1,0-1-1,-1 1 1,1 0 0,0-1-1,0 1 1,0-1 0,0 1-1,0-1 1,-1-2-1,0-4-507,0 0-1,1 0 0,-1 1 0,1-1 1,1-10-1,0 18 513,-1-40-5579</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5:49.320"/>
    </inkml:context>
    <inkml:brush xml:id="br0">
      <inkml:brushProperty name="width" value="0.05" units="cm"/>
      <inkml:brushProperty name="height" value="0.05" units="cm"/>
      <inkml:brushProperty name="color" value="#E71224"/>
    </inkml:brush>
  </inkml:definitions>
  <inkml:trace contextRef="#ctx0" brushRef="#br0">1 1 9009,'0'0'6410,"41"94"-5346,-19-7 320,-3 4-511,-1-8-169,-9-14-336,-5-21-264,1-9-104,0-2-448,-5-19-401,0-11-447,0-29-2121,-10-7-1023,-3 0-2218</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5:49.662"/>
    </inkml:context>
    <inkml:brush xml:id="br0">
      <inkml:brushProperty name="width" value="0.05" units="cm"/>
      <inkml:brushProperty name="height" value="0.05" units="cm"/>
      <inkml:brushProperty name="color" value="#E71224"/>
    </inkml:brush>
  </inkml:definitions>
  <inkml:trace contextRef="#ctx0" brushRef="#br0">0 262 2480,'0'0'12600,"19"-1"-12225,2-1-311,98-10 35,-46-6-423,-23 5 66,-49 12 291,1 1-1,-1 0 1,0 0-1,1 0 1,-1 0-1,1 0 1,-1 0-1,1 0 1,-1 0-1,0 1 1,1-1 0,-1 0-1,1 1 1,-1-1-1,0 1 1,0 0-1,1-1 1,-1 1-1,0 0 1,0 0-1,0 0 1,1 0-1,-1 0 1,0 0-1,-1 0 1,1 0-1,0 0 1,0 0-1,0 0 1,0 2-1,2 4 245,0 0 0,0 1 0,-1-1 0,3 12 0,-4-13-131,19 95 1727,9 37-1465,-26-129-1703,0-12-215,1-12-510,-4-14-1270,0-10-3106</inkml:trace>
  <inkml:trace contextRef="#ctx0" brushRef="#br0" timeOffset="1">337 1 8241,'0'0'4129,"-36"112"-11923</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5:50.220"/>
    </inkml:context>
    <inkml:brush xml:id="br0">
      <inkml:brushProperty name="width" value="0.05" units="cm"/>
      <inkml:brushProperty name="height" value="0.05" units="cm"/>
      <inkml:brushProperty name="color" value="#E71224"/>
    </inkml:brush>
  </inkml:definitions>
  <inkml:trace contextRef="#ctx0" brushRef="#br0">27 207 8689,'0'0'7471,"10"16"-7233,33 47-142,-43-61-94,1-1 1,0 1-1,0-1 1,0 0-1,0 1 1,1-1-1,-1 0 0,0 0 1,0 0-1,1 0 1,-1 0-1,1 0 1,-1 0-1,1-1 1,-1 1-1,1-1 1,-1 1-1,1-1 1,0 1-1,-1-1 1,1 0-1,0 1 1,-1-1-1,1 0 0,0 0 1,-1-1-1,1 1 1,0 0-1,-1 0 1,1-1-1,-1 1 1,1-1-1,1 0 1,1-2 2,0 1 1,0-1-1,-1 0 0,1 0 1,-1-1-1,1 1 0,4-7 1,-8 9-8,11-14-258,0 0 0,-1-1 0,12-25 0,-18 31 48,0 0 0,0 0 0,-1 0 0,-1-1 0,0 1-1,0-1 1,0-17 0,-2 25 249,0 0 0,0-1 0,0 1 0,0 0 0,-1-1 0,0 1 0,0 0 0,0-1 0,0 1 0,0 0 0,-1 0 0,1 0 0,-1 0 0,0 0 0,0 0 0,0 1 0,0-1 0,0 1 0,-1-1 0,1 1 0,-1 0 0,1 0 0,-1 0 0,0 0 0,0 0 0,0 1 0,0-1 0,0 1-1,0 0 1,-1 0 0,1 0 0,0 0 0,-1 0 0,-4 1 0,3-1 106,0 1-1,0 0 1,0 0 0,0 0-1,-1 1 1,1-1-1,0 1 1,1 0-1,-1 1 1,0 0 0,0-1-1,0 1 1,1 1-1,-6 2 1,5-1 6,-1 0 0,1 1 0,0 0 0,0 0 0,0 0 0,1 1 0,-1-1 0,2 1 0,-6 8 0,3-1-54,0 0 0,1 1 0,1-1 0,0 1 0,1 0 0,0 0 0,1 0 0,0 0 0,2 24 0,0-32-144,0 1-1,1-1 1,0 0 0,1 0 0,-1 0 0,1 0 0,0 0 0,0-1-1,5 9 1,-5-11-61,1 1-1,-1-1 0,1 0 1,0 0-1,0 0 1,0 0-1,0 0 1,0-1-1,1 1 0,-1-1 1,1 0-1,-1 0 1,1 0-1,0-1 0,4 2 1,-1-1-121,-1 0-1,0-1 1,1 1 0,-1-1 0,1-1 0,-1 0 0,1 0-1,0 0 1,-1 0 0,1-1 0,-1 0 0,0-1-1,1 1 1,-1-1 0,0-1 0,0 1 0,0-1 0,0 0-1,10-7 1,-7 3 101,-1 0-1,0-1 1,0 0-1,-1 0 0,0-1 1,0 0-1,-1 0 1,0-1-1,-1 1 0,0-1 1,4-11-1,55-147 5924,-64 168-5753,0 0 0,0 0 0,0 0 0,0 0 0,0 0 1,0 0-1,0 0 0,0 0 0,0 0 0,0 0 0,0 0 0,0 0 0,1 0 0,-1 1 0,0-1 0,0 0 0,0 0 0,0 0 0,0 0 0,0 0 0,0 0 0,0 0 0,0 0 0,0 0 0,1 0 0,-1 0 0,0 0 0,0 0 0,0-1 0,0 1 0,0 0 0,0 0 0,0 0 0,0 0 0,0 0 0,0 0 0,0 0 0,1 0 0,-1 0 0,0 0 0,0 0 1,0 0-1,0 0 0,0 0 0,0 0 0,0 0 0,0 0 0,0-1 0,0 1 0,0 0 0,0 0 0,0 0 0,0 0 0,0 0 0,0 0 0,0 0 0,0 0 0,0 0 0,0 0 0,0-1 0,0 1 0,0 0 0,0 0 0,2 11 517,1 20-678,-3-31 135,2 32 40,0-1 0,3 1 0,15 58 0,-18-85-148,0 0 0,0 0 0,0-1-1,1 1 1,5 8 0,-7-12 52,-1-1 0,1 1 0,-1 0 1,1 0-1,0-1 0,-1 1 0,1 0 0,0-1 0,-1 1 0,1 0 0,0-1 0,0 1 0,0-1 0,0 0 1,0 1-1,-1-1 0,1 0 0,0 1 0,0-1 0,0 0 0,0 0 0,0 0 0,0 0 0,0 0 0,0 0 1,0 0-1,0 0 0,0 0 0,0 0 0,0-1 0,0 1 0,0 0 0,-1-1 0,1 1 0,0 0 0,0-1 1,0 1-1,0-1 0,-1 0 0,1 1 0,0-2 0,10-8-57,-2-1 1,1-1-1,12-22 0,-1 3-122,60-71-52,-80 100 355,1 0 1,0 0 0,0 0-1,0 1 1,0-1 0,0 1-1,0-1 1,1 1 0,-1 0-1,0 0 1,1 0 0,3-1 0,-6 2-49,1 0 0,0 0 0,-1 0 1,1 1-1,-1-1 0,1 0 1,-1 0-1,1 1 0,-1-1 1,0 1-1,1-1 0,-1 0 1,1 1-1,-1-1 0,0 1 1,1-1-1,-1 1 0,0-1 1,1 1-1,-1-1 0,0 1 0,0-1 1,0 1-1,1-1 0,-1 1 1,0-1-1,0 1 0,0-1 1,0 1-1,0 0 0,0-1 1,0 1-1,0-1 0,0 1 1,0 0-1,0 1 85,3 38 242,5 36-865,4-28-3459,-3-28-2165</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5:30.583"/>
    </inkml:context>
    <inkml:brush xml:id="br0">
      <inkml:brushProperty name="width" value="0.05" units="cm"/>
      <inkml:brushProperty name="height" value="0.05" units="cm"/>
      <inkml:brushProperty name="color" value="#E71224"/>
    </inkml:brush>
  </inkml:definitions>
  <inkml:trace contextRef="#ctx0" brushRef="#br0">0 323 4080,'0'0'1904,"3"17"-978,2 36-291,16 103 1416,-13-122-1708,0-1-1,20 49 0,-27-81-338,11 23 16,-11-23-18,-1 0 0,1 0 0,0 0 0,-1 0 0,1 0 0,0 0 0,-1-1 0,1 1 0,0 0 1,0-1-1,0 1 0,0 0 0,0-1 0,-1 1 0,1-1 0,0 0 0,0 1 0,0-1 1,2 1-1,-2-1 20,0-1 0,-1 1 0,1 0 0,-1-1 0,1 1 0,-1 0 0,1-1 0,-1 1 0,1 0 0,-1-1 0,1 1 0,-1-1 0,0 1 0,1-1 0,-1 1 0,0-1 0,1 0 1,-1 1-1,0-1 0,0 1 0,0-1 0,1 0 0,-1 1 0,0-1 0,0 1 0,0-1 0,0 0 0,0 1 0,0-1 0,0 0 0,0-4 120,14-65 153,31-94-1,-42 156-308,-2 4 3,0 1-1,0-1 0,0 1 1,1-1-1,-1 1 0,1 0 1,0 0-1,0 0 0,0 0 0,3-3 1,-5 5 7,1 1-1,-1 0 1,0 0 0,0 0 0,1-1 0,-1 1 0,0 0 0,1 0 0,-1 0 0,0 0-1,1 0 1,-1 0 0,0 0 0,1-1 0,-1 1 0,0 0 0,0 0 0,1 0 0,-1 0-1,0 1 1,1-1 0,-1 0 0,0 0 0,1 0 0,-1 0 0,0 0 0,1 0 0,-1 0-1,0 0 1,0 1 0,1-1 0,-1 0 0,1 1 0,6 12 14,1 12 281,5 37 0,-2-6 57,-7-41-265,-1 2-33,1 0 1,1 0 0,1 0 0,0-1 0,16 28 0,-21-42-81,1 1 0,0-1 0,-1 1 0,1-1 0,0 0-1,1 0 1,-1 0 0,0 0 0,0 0 0,1-1 0,0 1 0,-1-1 0,1 1 0,0-1 0,-1 0 0,1 0 0,5 1 0,-5-2-6,-1 0 1,1 0-1,-1 0 0,0 0 0,1-1 1,-1 1-1,1-1 0,-1 0 1,1 1-1,-1-1 0,0 0 0,0 0 1,1-1-1,-1 1 0,0 0 1,0-1-1,0 1 0,-1-1 0,1 0 1,3-3-1,7-10-64,-1 0 1,-1 0-1,0-1 1,-1-1-1,9-21 0,28-91-572,-40 110 659,3-15 1,5-12 984,-13 66-108,-2 26-791,1 52 381,0-88-421,1 0-1,1 1 0,0-1 1,0 0-1,1-1 0,0 1 0,5 10 1,-5-16-53,-1 1 1,1-1-1,0 0 0,0 0 1,1 0-1,-1 0 1,1-1-1,0 1 1,0-1-1,0 0 1,0 0-1,1-1 1,-1 1-1,1-1 1,-1 0-1,1 0 0,0 0 1,0-1-1,0 1 1,0-1-1,0-1 1,0 1-1,8-1 1,-4 0-28,-1 0 0,1-1 1,-1 0-1,0-1 1,1 0-1,-1 0 0,0-1 1,0 0-1,0 0 1,-1 0-1,1-1 1,-1-1-1,10-6 0,-5 0 107,0 0-1,-1-1 1,-1 0-1,1 0 1,-2-1-1,0-1 0,0 0 1,-1 0-1,-1 0 1,-1-1-1,0 0 1,0 0-1,-2-1 0,0 0 1,-1 1-1,0-1 1,-1 0-1,-1-31 1,-1 46-22,0 0 0,0 0 0,0 0 0,0 1 0,0-1 0,0 0 1,0 0-1,0 0 0,-1 1 0,1-1 0,0 0 0,-1 0 0,1 1 1,0-1-1,-1 0 0,1 1 0,-1-1 0,1 0 0,-1 1 0,1-1 0,-1 1 1,0-1-1,1 1 0,-1-1 0,0 1 0,1-1 0,-1 1 0,0 0 0,1-1 1,-1 1-1,0 0 0,0 0 0,0-1 0,1 1 0,-1 0 0,0 0 1,0 0-1,1 0 0,-1 0 0,0 0 0,0 0 0,0 0 0,-1 1 0,-1-1 13,0 1 0,1 0 0,-1 0-1,0 0 1,0 0 0,1 0-1,-1 1 1,0-1 0,1 1 0,-1-1-1,-3 5 1,0 1-36,0 1 0,0-1 0,0 2-1,1-1 1,0 0 0,1 1 0,0 0 0,0 0 0,-3 14 0,3-5 3,0 0 1,1 0-1,1 0 1,1 23-1,1-33-38,0 0 0,0 0 0,1 0 0,1 0 0,-1 0 0,1 0 0,1-1 0,5 15 1,-5-17-50,1 1 1,-1-1 0,1 0 0,0 0 0,0 0 0,1 0 0,-1-1 0,1 0 0,0 0 0,0 0 0,10 5 0,-7-5-70,0 0 1,1-1-1,-1 0 0,1 0 0,-1 0 0,1-1 0,0-1 1,0 0-1,13 1 0,-16-2 72,1 0-1,-1-1 1,1 0 0,-1 0-1,0 0 1,1 0 0,-1-1 0,0 0-1,0-1 1,0 1 0,0-1 0,0 0-1,7-6 1,-2 0 47,-1-1-1,-1 0 1,0 0-1,0-1 1,-1 0-1,-1-1 1,12-22-1,34-95 54,-39 89-35,35-95 36,9-49-42,-56 179 13,18-71-86,-18 67 145,0-1-1,-1 0 1,0-13-1,-1 20 890,-2 11 349,-33 119-260,19-54-868,3 2 1,3-1-1,3 1 1,5 114-1,3-177-68,0-1-1,1 0 0,0 0 1,0-1-1,9 22 1,-10-29-98,1 1 0,-1-1 1,1 1-1,0-1 1,0 0-1,0 0 0,1 0 1,-1 0-1,1 0 1,0-1-1,0 1 1,-1-1-1,2 0 0,-1 0 1,0 0-1,0 0 1,1 0-1,-1-1 1,4 2-1,-6-3-24,0 0-1,0 0 1,0 0 0,0 0-1,0 0 1,-1 0 0,1 0-1,0-1 1,0 1-1,0 0 1,0 0 0,-1-1-1,1 1 1,0-1 0,0 1-1,-1-1 1,1 1 0,0-1-1,-1 1 1,1-1 0,0 1-1,-1-1 1,1 0 0,-1 1-1,1-1 1,-1 0 0,0 0-1,1 1 1,-1-1-1,0 0 1,1 0 0,-1 0-1,0 0 1,0 1 0,0-1-1,0 0 1,1 0 0,-2-1-1,3-14-195,0 0-1,-2 1 0,0-1 0,-4-31 1,-2 11-1865,-2-1 0,-21-61 0,2 24-3814</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5:31.280"/>
    </inkml:context>
    <inkml:brush xml:id="br0">
      <inkml:brushProperty name="width" value="0.05" units="cm"/>
      <inkml:brushProperty name="height" value="0.05" units="cm"/>
      <inkml:brushProperty name="color" value="#E71224"/>
    </inkml:brush>
  </inkml:definitions>
  <inkml:trace contextRef="#ctx0" brushRef="#br0">0 52 3240,'0'0'6333,"12"14"-5560,-7-8-744,-1-1-31,0 0 0,0 0 0,1 0 0,-1-1-1,1 0 1,0 0 0,1 0 0,-1 0 0,1-1 0,-1 1 0,1-2 0,0 1-1,0-1 1,0 1 0,1-2 0,-1 1 0,0-1 0,1 0 0,12 1 0,10-3-249,0 0 0,0-2 0,36-8 0,-51 8 210,1-1 0,-1-1 0,1-1-1,-1 0 1,-1 0 0,1-2 0,-1 1 0,14-12 0,-23 15 186,-1 1 1,1-1 0,-1 1 0,0-1 0,1 0 0,2-7 0,-5 9 468,0 0-1,0 0 0,0 0 0,0 0 0,0 0 1,-1 0-1,1 0 0,-1 0 0,1-3 0,-11 404 2272,11-388-2857,-1 1 0,1-1 0,1 0 0,3 14 0,-5-22-72,1 0-1,0 0 0,0 0 1,0-1-1,0 1 0,1-1 1,-1 1-1,1 0 0,-1-1 1,1 0-1,0 1 1,0-1-1,0 0 0,0 0 1,0 0-1,1-1 0,-1 1 1,0 0-1,6 2 0,-6-4 2,0 1-1,0-1 0,1 1 1,-1-1-1,0 0 0,0 0 0,1 0 1,-1 0-1,0-1 0,0 1 0,0 0 1,1-1-1,-1 0 0,0 1 0,0-1 1,0 0-1,0 0 0,0 0 0,2-2 1,2-1-4,0-1 1,0 0 0,0 0 0,7-9 0,19-26-1247,-2-2 0,36-64 0,-23 35 198,-35 60 1474,-6 13 533,-3 8-121,-8 54 179,4-36-527,-3 53 1,8-76-456,0-1 0,1 1-1,-1-1 1,1 1 0,-1-1 0,2 1-1,-1-1 1,0 1 0,1-1-1,0 0 1,3 6 0,-3-7-48,1 0 0,-1 0 0,1 0 0,0 0 1,0-1-1,0 0 0,0 1 0,0-1 0,1 0 0,-1 0 0,0-1 1,1 1-1,0-1 0,4 2 0,-1-1-74,0 0 0,1-1-1,0 0 1,-1 0 0,1 0 0,0-1-1,-1 0 1,1-1 0,0 1 0,-1-2-1,1 1 1,-1-1 0,1 0 0,-1-1-1,0 1 1,13-8 0,-12 5 15,0 0-1,-1 0 1,1-1 0,-1-1 0,0 1-1,-1-1 1,1 0 0,-1 0 0,-1-1-1,1 0 1,-1 0 0,-1 0 0,5-12-1,-4 8 227,-1-1-1,0 1 0,-1-1 0,3-20 0,-3-24 4100,-7 119-3703,2-46-522,1 0 0,0-1 0,1 1 1,1 0-1,1 0 0,4 23 0,-5-36-64,0-1-1,1 1 1,-1 0 0,0-1-1,1 1 1,0-1 0,0 1-1,-1-1 1,1 0 0,1 0-1,-1 0 1,0 0 0,0 0-1,5 2 1,-6-3 61,1 0 0,-1-1 1,1 1-1,-1 0 0,1-1 0,-1 1 0,1-1 0,-1 0 1,1 0-1,0 1 0,-1-1 0,1 0 0,0 0 1,-1 0-1,1-1 0,-1 1 0,1 0 0,0-1 1,-1 1-1,1-1 0,-1 1 0,1-1 0,-1 1 0,1-1 1,-1 0-1,0 0 0,1 0 0,1-2 0,1-2 124,1 0-1,-1-1 0,0 0 1,0 0-1,-1 0 0,1-1 1,-2 1-1,5-11 1,13-57 413,-18 64-386,0 0-1,0-1 0,-1 1 1,-1 0-1,0-1 0,0 1 0,-1-1 1,-2-10-1,3 19-74,-1 1 0,0-1-1,0 1 1,0-1 0,0 1 0,0 0 0,0-1-1,0 1 1,-1 0 0,1 0 0,0 0 0,-1 0-1,1 0 1,-1 0 0,1 0 0,-1 0 0,1 1-1,-1-1 1,0 0 0,1 1 0,-1 0 0,0-1 0,1 1-1,-1 0 1,0 0 0,-1 0 0,-3-1 27,0 1 0,0 1 0,0-1 0,0 1 0,1 0 0,-11 3 0,8-1-106,0 1 1,0 0-1,1 1 1,-1 0-1,1 0 1,1 1 0,-1-1-1,1 1 1,-8 9-1,-1 3-920,1 0 0,-15 26 0,7 1-4172</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5:31.669"/>
    </inkml:context>
    <inkml:brush xml:id="br0">
      <inkml:brushProperty name="width" value="0.05" units="cm"/>
      <inkml:brushProperty name="height" value="0.05" units="cm"/>
      <inkml:brushProperty name="color" value="#E71224"/>
    </inkml:brush>
  </inkml:definitions>
  <inkml:trace contextRef="#ctx0" brushRef="#br0">122 494 9297,'0'0'7221,"-13"14"-6816,2-2-352,2-2-1,0-1 1,1 2-1,0-1 1,0 1 0,1 0-1,1 1 1,-10 20-1,10-12 137,0 1-1,-4 26 1,8-36-173,1-1-1,0 1 1,1 0 0,0 0 0,1-1 0,2 17-1,-2-25-38,0 0 0,0 0 0,-1 0-1,1-1 1,0 1 0,0 0 0,1 0 0,-1-1-1,0 1 1,1-1 0,-1 1 0,0-1-1,1 1 1,0-1 0,-1 0 0,1 0 0,0 0-1,0 0 1,-1 0 0,1 0 0,0-1-1,0 1 1,0 0 0,2-1 0,0 1 5,-1 0 0,0-1 0,0 0 0,1 0 0,-1 0-1,0 0 1,1 0 0,-1-1 0,0 1 0,0-1 0,1 0 0,-1 0 0,0 0 0,0-1 0,4-1 0,2-4 13,-1-1 0,1 0 0,-1 0 1,-1-1-1,1 0 0,10-19 0,0 3-46,303-483-4413,-296 466 3229,34-83 1,-53 111 1034,-5 10 199,1 1 0,-1-1-1,0 1 1,0-1 0,0 1 0,0-1 0,0-7-1,-1 11 29,0 0 0,0 0 0,0 0-1,0 0 1,0 0 0,0 0 0,0 0-1,0-1 1,0 1 0,0 0 0,0 0-1,0 0 1,0 0 0,0 0 0,0 0-1,0 0 1,0 0 0,0 0 0,0 0 0,0-1-1,0 1 1,0 0 0,0 0 0,0 0-1,0 0 1,0 0 0,0 0 0,0 0-1,0 0 1,-1 0 0,1 0 0,0 0-1,0 0 1,0 0 0,0 0 0,0 0-1,0 0 1,0 0 0,0 0 0,0-1-1,0 1 1,-1 0 0,1 0 0,0 0 0,0 0-1,0 0 1,0 0 0,0 0 0,0 1-1,0-1 1,0 0 0,0 0 0,-1 0-1,1 0 1,0 0 0,0 0 0,-1 0 92,0 0 1,0 0 0,0 0 0,0 0 0,0 1-1,0-1 1,0 0 0,0 1 0,0-1-1,0 0 1,0 1 0,0 0 0,0-1 0,0 1-1,1-1 1,-2 2 0,-5 4 110,1 1-1,1-1 1,-1 1 0,1 1-1,0-1 1,-4 9 0,-25 58 420,31-66-561,-21 55 505,2 1 0,3 1 0,3 1 0,-13 125 1,26-167-548,2-1 0,1 0 1,0 0-1,2 0 1,0 1-1,9 34 0,-9-53-172,0 0-1,-1 0 1,2 1-1,-1-1 0,1-1 1,-1 1-1,1 0 0,1-1 1,-1 1-1,7 6 1,-6-8-164,0 0 1,0-1-1,-1 1 0,1-1 1,0 0-1,1 0 1,-1-1-1,0 1 1,1-1-1,-1 0 1,0 0-1,6 0 0,35 3-4048,-3-4-1499</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5:31.998"/>
    </inkml:context>
    <inkml:brush xml:id="br0">
      <inkml:brushProperty name="width" value="0.05" units="cm"/>
      <inkml:brushProperty name="height" value="0.05" units="cm"/>
      <inkml:brushProperty name="color" value="#E71224"/>
    </inkml:brush>
  </inkml:definitions>
  <inkml:trace contextRef="#ctx0" brushRef="#br0">1 39 9690,'0'0'10789,"1"-4"-11409,-1 3 583,1-1 0,0 0 0,0 1 0,0 0 0,0-1 0,0 1 0,0-1 0,1 1 0,-1 0 0,0 0 0,1 0 0,-1 0 0,0 0 0,1 0 0,-1 0 0,1 0 0,0 1 0,-1-1 0,1 1 0,0-1 0,-1 1 0,1-1 0,2 1 0,10-3-200,26-1 1,-30 4 24,1-1 8,-3 0-1,0 0 0,0 1-1,0 0 1,10 2 0,-16-2 169,-1 0 0,1 0 0,-1 1 1,1-1-1,0 1 0,-1 0 0,1-1 1,-1 1-1,1 0 0,-1 0 0,0 0 0,1 0 1,-1 0-1,0 0 0,0 0 0,0 0 1,0 0-1,1 1 0,-2-1 0,1 1 1,0-1-1,0 0 0,0 1 0,-1-1 0,2 4 1,-1 3 42,0 0 0,0 0 1,0 0-1,-1 0 0,0 1 0,-1-1 1,0 0-1,0 0 0,-1 0 1,0 0-1,0 0 0,-5 9 1,-5 11 713,-30 48 1,39-70-625,-15 23 379,-20 37 543,34-57-954,1 0 0,-1 0-1,1 0 1,1 0-1,-3 17 1,5-24-94,-1 1 1,1-1-1,0 0 0,0 0 1,1 1-1,-1-1 1,0 0-1,1 1 0,-1-1 1,1 0-1,0 0 0,0 0 1,0 1-1,0-1 1,0 0-1,0 0 0,0 0 1,1-1-1,-1 1 0,1 0 1,-1 0-1,1-1 1,0 1-1,0-1 0,0 0 1,0 1-1,0-1 0,0 0 1,0 0-1,0 0 1,0 0-1,0-1 0,4 2 1,4 0-147,1 0 0,-1-1 0,0 0 0,0-1 1,1 0-1,-1 0 0,11-2 0,-2-2-424,1 1 0,-1-2 0,0-1 0,-1 0 0,30-15 0,8-11-3597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5:13.740"/>
    </inkml:context>
    <inkml:brush xml:id="br0">
      <inkml:brushProperty name="width" value="0.05" units="cm"/>
      <inkml:brushProperty name="height" value="0.05" units="cm"/>
      <inkml:brushProperty name="color" value="#E71224"/>
    </inkml:brush>
  </inkml:definitions>
  <inkml:trace contextRef="#ctx0" brushRef="#br0">220 104 3080,'0'0'4196,"-3"-14"-3844,-9-44-90,10 49-239,2 7 148,0 1 1,0-1-1,-1 0 0,1 0 1,-1 0-1,1 0 0,-1 0 0,0 0 1,0 1-1,-1-3 0,2 4-101,-1 0 0,0-1 0,0 1-1,0 0 1,0 0 0,0 0-1,0 0 1,0 0 0,0 0 0,0 0-1,0 0 1,1 1 0,-1-1-1,0 0 1,0 1 0,0-1 0,0 0-1,-1 1 1,-3 2-32,0 0-1,0 0 1,0 0 0,1 0 0,-1 1-1,1 0 1,0-1 0,0 2-1,-4 4 1,-6 6 104,-19 17 628,-32 43 0,63-72-738,0 1 1,0-1 0,0 0 0,0 1 0,1-1 0,0 1-1,0 0 1,0-1 0,0 1 0,0 5 0,1 40-104,1-24 74,0 0-38,1 0 0,1-1 0,2 1 1,0-1-1,2 0 0,0 0 0,12 23 0,12 20-231,43 68-1,-59-107 282,-1 1 1,-2 0-1,-1 1 1,-1 0-1,-1 0 1,-2 1-1,4 42 0,-2 26 395,-6 99 0,-3-138-277,-1-54-132,1 0 0,1 0 0,-1 0 0,1 1 0,0-1 1,0 0-1,1 0 0,0 0 0,0-1 0,0 1 0,1 0 0,0-1 0,0 1 0,0-1 0,1 0 1,6 8-1,14 10-344,40 33 1,-39-37-48,-1 2 0,28 31 0,-46-45 385,0 1 0,0 0 1,-1-1-1,0 2 0,-1-1 0,0 0 0,0 1 0,-1 0 1,0 0-1,0 0 0,-1 0 0,1 11 0,-2-11 215,-1 0-1,0 0 0,0 0 1,-1 0-1,0 0 0,-1 0 0,0-1 1,0 1-1,-1-1 0,0 1 1,-1-1-1,1 0 0,-2 0 1,1 0-1,-6 7 0,-13 15 431,12-16-122,-15 25 0,23-34-781,0 0 0,1 0 0,0 0 0,0 0 0,1 1 0,0-1 0,-1 0 1,2 1-1,-2 9 0,2 7-5099</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5:33.870"/>
    </inkml:context>
    <inkml:brush xml:id="br0">
      <inkml:brushProperty name="width" value="0.05" units="cm"/>
      <inkml:brushProperty name="height" value="0.05" units="cm"/>
      <inkml:brushProperty name="color" value="#E71224"/>
    </inkml:brush>
  </inkml:definitions>
  <inkml:trace contextRef="#ctx0" brushRef="#br0">0 1 5033,'0'0'2867,"2"14"-2267,15 186 2638,-15-168-2935,1 27 323,19 98 1,-22-156-632,0 0-1,0 0 1,1 0 0,-1 0 0,0 0-1,0 0 1,1-1 0,-1 1-1,1 0 1,-1 0 0,1 0-1,-1 0 1,1-1 0,-1 1 0,2 1-1,-2-2-5,0 0 0,1 0-1,-1 0 1,0 0 0,1 0-1,-1 0 1,0 0 0,0 0 0,1 0-1,-1-1 1,0 1 0,1 0-1,-1 0 1,0 0 0,0 0-1,1 0 1,-1 0 0,0-1 0,0 1-1,0 0 1,1 0 0,-1 0-1,0-1 1,0 1 0,0 0-1,1 0 1,-1-1 0,0 1 0,0 0-1,0-1 1,13-30-432,-12 27 522,26-82-117,36-96-141,-52 164 142,-4 13 10,-7 5 27,0 0-1,1 0 1,-1 0 0,0 0 0,0 0 0,1 1-1,-1-1 1,0 0 0,0 0 0,1 0 0,-1 0-1,0 1 1,0-1 0,0 0 0,0 0 0,1 1-1,-1-1 1,0 0 0,0 0 0,0 1 0,0-1-1,0 0 1,0 0 0,0 1 0,0-1 0,0 0-1,0 0 1,0 1 0,0-1 0,0 0 0,0 0 0,0 1-1,4 73 644,-2-10-94,0-26-322,5 48 119,-6-79-338,0 1 1,1-1-1,0 1 1,1-1-1,-1 0 1,1 0-1,1 0 1,6 10-1,-9-15-30,0-1 0,-1 0-1,1 1 1,0-1 0,1 0 0,-1 0-1,0 0 1,0 0 0,0 0 0,1 0-1,-1-1 1,0 1 0,1 0 0,-1-1-1,1 1 1,-1-1 0,1 1-1,-1-1 1,1 0 0,-1 1 0,1-1-1,-1 0 1,1 0 0,-1 0 0,1 0-1,-1-1 1,1 1 0,0 0 0,-1 0-1,0-1 1,1 1 0,-1-1 0,1 0-1,-1 1 1,1-1 0,-1 0 0,0 0-1,0 0 1,2-1 0,4-4-26,-1 0 0,0 0 1,0 0-1,-1-1 0,9-12 0,16-34-332,-2-2 0,23-62 0,-38 85 334,-12 30 34,0-1-1,0 0 1,1 1 0,-1 0 0,1-1 0,-1 1 0,1 0 0,0-1-1,3-2 1,-5 5 9,0 0 1,0 0-1,0 0 0,0 0 0,0 0 0,0 0 0,0 0 0,0 1 0,0-1 0,0 0 0,0 0 0,0 0 0,0 0 1,0 0-1,0 0 0,0 0 0,0 0 0,0 0 0,0 0 0,0 0 0,0 0 0,0 0 0,0 0 0,0 1 0,0-1 1,0 0-1,0 0 0,0 0 0,0 0 0,0 0 0,0 0 0,0 0 0,0 0 0,0 0 0,0 0 0,0 0 1,0 0-1,0 0 0,0 0 0,0 0 0,0 0 0,1 0 0,-1 0 0,0 0 0,0 0 0,0 0 0,0 0 0,0 0 1,0 0-1,0 0 0,0 0 0,0 0 0,0 0 0,0 5 9,6 130 679,-5-120-590,2 0 0,-1-1 0,2 1 0,0-1 0,1 0 0,0 0 0,9 15 0,-11-24-93,0 0 1,1 0-1,0-1 1,0 0-1,0 1 1,0-1 0,1-1-1,0 1 1,-1-1-1,1 1 1,1-2-1,-1 1 1,0 0-1,1-1 1,-1 0 0,1 0-1,0-1 1,0 0-1,-1 0 1,1 0-1,0 0 1,0-1-1,0 0 1,0 0-1,0-1 1,0 0 0,0 0-1,-1 0 1,1-1-1,0 1 1,-1-1-1,1-1 1,-1 1-1,8-5 1,0-3-9,0 0 0,0 0-1,-1-1 1,-1-1 0,21-24 0,-16 13-44,0-1 0,21-41 0,-29 48-129,8-24 1,-14 35 176,0 1 1,-1-1 0,0 0-1,0 0 1,0 0 0,-1 0 0,0 1-1,0-10 1,-1 14 21,1 0 0,-1 0 0,1 0 0,-1 0 0,1 0 0,-1 0 0,0 0 1,1 0-1,-1 0 0,0 0 0,0 0 0,0 0 0,0 0 0,0 0 0,0 1 0,0-1 0,0 0 0,0 1 0,0-1 0,0 1 0,0-1 1,-1 1-1,1 0 0,0 0 0,0-1 0,0 1 0,-1 0 0,1 0 0,0 0 0,0 0 0,0 0 0,-2 1 0,-2-1 51,0 0 0,0 1 0,0 0 0,0 0 0,0 0 0,0 1-1,-5 2 1,4-1 9,0 1-1,0 1 1,1-1-1,-1 1 1,1 0-1,0 0 1,0 1-1,1-1 1,0 1-1,0 0 1,0 0-1,0 1 1,1-1-1,-4 12 1,4-9 0,0-1 0,0 2 0,1-1 0,0 0 1,1 0-1,0 1 0,0-1 0,1 1 0,1-1 0,2 18 1,-2-23-84,0 0 0,0 0 0,1 0 0,-1 0 1,1 0-1,0 0 0,0-1 0,1 1 0,-1-1 0,1 1 1,0-1-1,0 0 0,0 0 0,3 2 0,0 0-72,0-2-1,0 1 1,0-1-1,0 0 1,1 0-1,0-1 0,12 4 1,-2-3-359,1-1-1,0 0 1,0-1 0,0-1-1,31-3 1,-30 0-696,0-1 0,26-7 0,-26 4-1812,26-13 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5:34.256"/>
    </inkml:context>
    <inkml:brush xml:id="br0">
      <inkml:brushProperty name="width" value="0.05" units="cm"/>
      <inkml:brushProperty name="height" value="0.05" units="cm"/>
      <inkml:brushProperty name="color" value="#E71224"/>
    </inkml:brush>
  </inkml:definitions>
  <inkml:trace contextRef="#ctx0" brushRef="#br0">166 439 3528,'0'0'8915,"-11"4"-8268,8-2-601,-4 0 92,0 2-1,0-1 0,0 1 1,0-1-1,1 2 1,0-1-1,0 1 1,0 0-1,1 0 1,-9 10-1,4-1 181,0 0 1,1 1-1,1 0 0,0 0 1,-6 17-1,11-23-284,0 1 0,1-1 0,-1 1 0,2-1 1,0 1-1,0 0 0,0-1 0,1 1 0,1 0 0,2 12 1,-3-20-73,0 0 1,1-1 0,-1 1 0,1-1-1,0 1 1,0-1 0,-1 1 0,1-1-1,0 0 1,0 1 0,0-1 0,1 0-1,-1 0 1,0 0 0,0 0 0,1 0-1,-1 0 1,0 0 0,1 0-1,-1 0 1,1-1 0,-1 1 0,1 0-1,0-1 1,1 1 0,0-1-9,0 1 0,-1-1 1,1 0-1,0 1 0,0-1 1,-1-1-1,1 1 0,0 0 0,0-1 1,-1 1-1,1-1 0,0 0 0,-1 0 1,5-2-1,-1-2 38,0 0 1,0-1-1,-1 1 0,0-1 1,0-1-1,0 1 0,7-14 1,3-7-103,17-43 1,-16 29-378,120-344-2804,-129 358 3082,-1 1 0,-2-1 0,4-48 0,-8 74 255,0 1 0,0 0 0,0 0 0,0 0 0,0-1 0,0 1 0,0 0 0,0 0 0,0-1 0,0 1 0,0 0 0,0 0 0,0-1 0,0 1 0,0 0 0,0 0 0,-1-1 0,1 1 0,0 0 0,0 0 0,0-1 0,0 1 0,0 0 0,0 0 0,-1 0 0,1-1 0,0 1 0,0 0 0,0 0 0,-1 0 0,1 0-1,0 0 1,0-1 0,0 1 0,-1 0 0,1 0 0,0 0 0,-10 6 958,7-2-813,-1 0 0,1 0-1,0 0 1,-4 8 0,-15 39 459,-29 101 1,33-85-158,-12 84 0,25-109-384,1 1 0,2 0 0,5 51 1,-3-90-162,1 0 1,-1-1 0,1 1 0,0 0-1,0-1 1,0 1 0,0-1 0,1 1-1,-1-1 1,1 1 0,0-1-1,0 0 1,0 0 0,5 5 0,-4-5-170,1 0 1,0 0 0,0-1-1,0 1 1,1-1 0,-1 0-1,0 0 1,1 0 0,0-1-1,4 1 1,32 6-2270,-4-7-648</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5:34.909"/>
    </inkml:context>
    <inkml:brush xml:id="br0">
      <inkml:brushProperty name="width" value="0.05" units="cm"/>
      <inkml:brushProperty name="height" value="0.05" units="cm"/>
      <inkml:brushProperty name="color" value="#E71224"/>
    </inkml:brush>
  </inkml:definitions>
  <inkml:trace contextRef="#ctx0" brushRef="#br0">10 0 968,'0'0'5522,"0"21"-4129,0 30-507,-5 394 3014,1-269-2673,3-167-957,2 1 0,-1-1 0,1 1 0,5 16 0,-6-23-238,1-1 1,0 1-1,0-1 1,0 0-1,0 1 1,1-1-1,-1 0 1,0 0-1,1 0 1,0 0 0,-1 0-1,1 0 1,0 0-1,0-1 1,0 1-1,0-1 1,1 1-1,-1-1 1,0 0 0,1 0-1,3 2 1,-2-2-33,-1-1 0,1 1 1,0-1-1,-1 1 0,1-1 1,-1 0-1,1-1 0,0 1 1,-1 0-1,1-1 1,-1 0-1,1 0 0,-1 0 1,1 0-1,-1-1 0,0 1 1,0-1-1,1 0 0,-1 0 1,0 0-1,-1 0 0,1-1 1,0 1-1,-1-1 0,1 0 1,1-3-1,5-6-164,0 0 0,-1-1 0,-1-1 0,0 1 0,5-17 0,-2 4-1446,-2-1 0,6-31 1,-8 15-3965</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5:35.747"/>
    </inkml:context>
    <inkml:brush xml:id="br0">
      <inkml:brushProperty name="width" value="0.05" units="cm"/>
      <inkml:brushProperty name="height" value="0.05" units="cm"/>
      <inkml:brushProperty name="color" value="#E71224"/>
    </inkml:brush>
  </inkml:definitions>
  <inkml:trace contextRef="#ctx0" brushRef="#br0">0 465 3448,'0'0'9590,"21"-18"-9201,-3 2-342,20-16-20,72-48 1,-76 59-82,8-6-945,69-56 0,-100 74 910,0-1 0,-1 0 0,-1-1 0,0 0 0,0 0 0,-1-1 0,-1 0 0,0 0 0,0-1 0,8-27 0,-9 6 1268,-6 32-263,0 5-12,0 6-727,-1 0 0,0 0 0,-2 12 0,-2 6-100,-10 61 128,-17 121 493,27-157-117,2 0-1,5 59 1,-2-107-562,1 1-1,0-1 1,0 0 0,0 1 0,0-1-1,1 0 1,-1 0 0,1 0 0,1 0-1,-1 0 1,0 0 0,1-1-1,3 4 1,-5-5-23,0-1 1,1 0-1,-1 1 0,1-1 1,-1 0-1,1 0 0,0 0 0,-1 0 1,1 0-1,0 0 0,0-1 0,0 1 1,0 0-1,-1-1 0,1 0 0,0 1 1,0-1-1,0 0 0,0 0 0,0 0 1,0 0-1,0 0 0,0-1 1,0 1-1,0-1 0,0 1 0,0-1 1,-1 0-1,1 1 0,0-1 0,2-2 1,2-1 5,-1 0-1,0 0 1,0-1 0,-1 0 0,1 0 0,-1 0 0,6-9 0,25-47-27,-28 47-1,84-168-1374,-83 166 1295,-4 13 211,-4 23 303,-2 6-369,3 110 380,-1-130-430,1 0-1,0 0 0,0 0 1,0 0-1,1 0 0,2 7 0,-3-11-22,0 0-1,0 0 1,0 0-1,1 0 0,-1 0 1,0 0-1,1 0 1,0 0-1,-1 0 0,1-1 1,0 1-1,0-1 1,0 1-1,0-1 0,0 0 1,0 0-1,0 0 1,4 1-1,-2-1-24,0 0 1,0 0-1,-1 0 1,1-1-1,0 0 1,0 0-1,0 0 1,-1 0-1,1-1 1,0 1-1,0-1 1,-1 0-1,1 0 1,0 0-1,3-2 1,-2 0 35,1-1 0,-1 1 1,1-1-1,-1 0 0,0 0 0,-1-1 1,1 1-1,4-8 0,2-2 31,-1-1 1,-1-1-1,-1 0 0,0 0 1,8-27-1,-15 43-8,0-3 24,0 0 1,-1 0 0,1 0 0,0 1 0,-1-1 0,1-5-1,-1 7 242,0 4-79,-9 124-49,8-112-113,1-8-66,0 0-1,0 0 1,0 0-1,1 0 1,3 10 0,-4-15 2,1 0 0,0-1 1,-1 1-1,1 0 0,0-1 1,0 1-1,0-1 0,0 1 1,1-1-1,-1 1 1,0-1-1,1 0 0,-1 0 1,0 0-1,1 0 0,0 0 1,-1 0-1,1 0 0,0 0 1,-1 0-1,1-1 0,0 1 1,0-1-1,-1 1 0,4-1 1,-1 1 2,0-1 0,0 0 1,0 0-1,0 0 0,-1 0 0,1-1 1,0 1-1,0-1 0,-1 0 0,1-1 1,0 1-1,-1 0 0,4-3 0,-1 1 31,-1-1-1,0 0 0,0 0 0,0 0 1,0 0-1,-1-1 0,5-6 0,3-5 62,-2-1 0,0-1 0,-1 1 0,8-21 0,-13 27 64,-1 0 0,1 0-1,-2-1 1,1 1 0,-2-1 0,1 0 0,-2-19 0,0 30-50,1-1 1,-1 1 0,0-1 0,0 1-1,0-1 1,0 1 0,-1-1 0,1 1-1,0-1 1,0 1 0,-1 0 0,1-1-1,-1 1 1,0-1 0,1 1 0,-1 0-1,0 0 1,0-1 0,0 1 0,0 0-1,0 0 1,0 0 0,0 0 0,0 0-1,0 0 1,0 0 0,-1 0 0,1 1-1,0-1 1,-1 0 0,1 1 0,0-1-1,-1 1 1,1-1 0,-1 1 0,1 0-1,-1 0 1,1-1 0,-1 1 0,1 0-1,-3 1 1,-1-2-71,1 1-1,-1 0 1,1 0-1,-1 0 1,1 1-1,-1 0 0,1 0 1,0 0-1,-1 0 1,1 1-1,0-1 1,0 1-1,0 0 1,0 0-1,0 1 1,1-1-1,-1 1 1,1 0-1,-1 0 1,1 0-1,0 0 1,0 0-1,1 1 1,-1 0-1,0-1 0,1 1 1,0 0-1,0 0 1,0 0-1,-1 7 1,-6 22-3052,8-3-3307</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5:36.086"/>
    </inkml:context>
    <inkml:brush xml:id="br0">
      <inkml:brushProperty name="width" value="0.05" units="cm"/>
      <inkml:brushProperty name="height" value="0.05" units="cm"/>
      <inkml:brushProperty name="color" value="#E71224"/>
    </inkml:brush>
  </inkml:definitions>
  <inkml:trace contextRef="#ctx0" brushRef="#br0">202 459 8513,'0'0'7521,"-18"2"-6525,1-1-888,1 1 0,-28 8 0,41-9-106,1 0 0,-1 0 1,1 0-1,-1 1 0,1-1 1,0 1-1,-1 0 0,1-1 1,0 1-1,0 0 1,0 0-1,0 1 0,1-1 1,-1 0-1,1 0 0,-3 5 1,-8 15 44,1 0 1,1 0-1,-12 43 1,18-51-100,1 0 0,1 0 0,0 1 0,0-1 0,2 1 0,-1-1 0,5 27 0,-4-38-8,1 0-1,0 0 1,0 0-1,0-1 0,0 1 1,0 0-1,0-1 1,1 1-1,-1-1 1,1 0-1,0 1 0,0-1 1,0 0-1,0 0 1,0 0-1,0 0 1,1 0-1,-1-1 0,0 1 1,1-1-1,-1 0 1,1 1-1,0-1 1,0 0-1,-1 0 0,1-1 1,0 1-1,0-1 1,0 1-1,0-1 1,-1 0-1,1 0 0,0 0 1,0 0-1,0-1 1,0 1-1,0-1 1,-1 0-1,1 0 0,0 0 1,5-2-1,0-4 53,0 0-1,0 0 0,0-1 1,-1 0-1,0-1 0,0 1 1,8-15-1,-14 20 6,31-47-329,-2-1-1,22-56 1,35-114-2449,-33 14-2216,-50 176 3672,-2-28 1416,-1 58 5,-1 0 1,0 0-1,0 0 1,0 0-1,0 0 1,0 0-1,0 0 1,0 0-1,-1 0 1,1 0-1,0 0 1,-1 0-1,1 0 1,0 1-1,-1-1 1,1 0-1,-1 0 1,1 0-1,-1 0 1,-1-1-1,1 2 13,1 0 0,-1 0-1,1-1 1,-1 1 0,0 0 0,1 0-1,-1 0 1,0 0 0,1 0-1,-1 0 1,0 0 0,1 1-1,-1-1 1,0 0 0,1 0 0,-2 1-1,-2 0 567,2-1-404,-1 1 1,1 0-1,-1 0 0,1 0 1,-1 0-1,1 0 0,-1 0 1,1 0-1,0 1 0,0 0 1,0-1-1,-4 4 0,-18 28 654,18-24-587,-16 30 327,1 0 1,3 2-1,-19 56 0,20-48-269,2 1 1,3 1-1,1 0 0,3 1 1,-2 68-1,10-114-396,-1 6 53,1 0 1,1 0-1,0 0 1,2 14-1,-2-23-106,0-1 0,0 1 0,0 0 0,0 0 1,0-1-1,0 1 0,0-1 0,1 1 0,0-1 0,-1 0 0,1 1 0,0-1 0,0 0 0,0 0 0,0 0 0,1-1 0,-1 1 0,0 0 0,1-1 0,-1 0 0,1 1 0,4 0 0,5 1-981,0-1 0,0-1 0,0 0 0,20-1 0,-20 0-341,33 0-4913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5:36.820"/>
    </inkml:context>
    <inkml:brush xml:id="br0">
      <inkml:brushProperty name="width" value="0.05" units="cm"/>
      <inkml:brushProperty name="height" value="0.05" units="cm"/>
      <inkml:brushProperty name="color" value="#E71224"/>
    </inkml:brush>
  </inkml:definitions>
  <inkml:trace contextRef="#ctx0" brushRef="#br0">0 351 6513,'0'0'6470,"9"-1"-6327,5-1-48,-1-1 0,0 0 0,0-1 0,0 0-1,-1-1 1,16-8 0,-2-3 288,-1-2-1,0 0 1,42-44-1,-31 24-85,46-63 0,-76 92-280,-1 2 24,0 1 1,0-1-1,-1-1 0,0 1 1,5-12-1,-12 45 956,-26 56-849,2-8-102,-80 341 722,104-395-695,0 1 0,2 38 0,2-36-446,-1-22-95,3-9-106,30-67-2659,-19 38-1683</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5:37.235"/>
    </inkml:context>
    <inkml:brush xml:id="br0">
      <inkml:brushProperty name="width" value="0.05" units="cm"/>
      <inkml:brushProperty name="height" value="0.05" units="cm"/>
      <inkml:brushProperty name="color" value="#E71224"/>
    </inkml:brush>
  </inkml:definitions>
  <inkml:trace contextRef="#ctx0" brushRef="#br0">1 62 10138,'0'0'4929,"136"0"-4193,-81-7-560,18-11-176,-18 0-1064,-19 0-3169</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6:07.243"/>
    </inkml:context>
    <inkml:brush xml:id="br0">
      <inkml:brushProperty name="width" value="0.05" units="cm"/>
      <inkml:brushProperty name="height" value="0.05" units="cm"/>
      <inkml:brushProperty name="color" value="#E71224"/>
    </inkml:brush>
  </inkml:definitions>
  <inkml:trace contextRef="#ctx0" brushRef="#br0">1 189 5193,'0'0'3870,"7"-7"-2359,114-89 5407,-102 83-6774,0-2-134,1 1-1,0 1 1,36-17 0,-54 29-45,-4 3-14,-114 99 2,109-95 56,-1 1 0,1 0 0,0 1-1,0-1 1,1 1 0,0 1 0,1-1-1,0 1 1,0 0 0,1 0-1,0 0 1,0 1 0,1 0 0,1-1-1,-1 1 1,2 0 0,-2 14 0,3-20-12,0 19-4,3 30 0,-1-45-31,-1-1 0,1 1 0,0 0 0,1-1 0,0 0 0,0 1 1,5 8-1,3-1-47,0 0 1,0-1-1,2 0 1,18 16 0,-16-16 72,0 2 1,18 22 0,-31-35 29,0 0 0,0 0 1,0 1-1,0-1 0,-1 0 0,0 1 1,0-1-1,1 1 0,-2-1 1,1 1-1,0-1 0,-1 1 0,0 0 1,0-1-1,0 1 0,0 0 1,0-1-1,-1 1 0,0 0 0,1-1 1,-1 1-1,-1-1 0,1 0 1,0 1-1,-4 4 0,-3 5 317,-1 0-1,0-1 0,-1 0 1,-21 18-1,4-2 301,20-21-502,1 1 1,0 0-1,0 1 1,1-1-1,0 1 1,-5 12-1,8-15-184,0 0-1,0 0 0,1 0 0,0 0 1,0 0-1,0 1 0,1-1 0,0 0 1,0 0-1,0 1 0,3 8 0,1-1-266,2 0-1,-1 0 1,2-1-1,0 0 1,0 0-1,1 0 0,14 15 1,12 22-821,-30-44 1036,-1 0 1,0 0-1,-1 1 1,1-1-1,2 12 1,-4-15 107,-1 0-1,1 1 1,-1-1-1,0 0 1,0 0-1,0 0 1,-1 1-1,1-1 1,-1 0-1,1 0 1,-1 0-1,0 0 1,0 0-1,-2 4 1,-2-1 139,1 0 1,-1 0-1,0-1 1,-1 1-1,1-1 0,-1 0 1,0-1-1,-12 8 1,-3 0 347,-30 13 0,31-17-1020,-27 7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6:08.427"/>
    </inkml:context>
    <inkml:brush xml:id="br0">
      <inkml:brushProperty name="width" value="0.05" units="cm"/>
      <inkml:brushProperty name="height" value="0.05" units="cm"/>
      <inkml:brushProperty name="color" value="#E71224"/>
    </inkml:brush>
  </inkml:definitions>
  <inkml:trace contextRef="#ctx0" brushRef="#br0">224 77 1384,'0'0'14043,"10"-8"-13587,8-5-419,0 2 1,0-1-1,38-15 0,-36 22 22,-21 8 224,-1 1-170,-1-1 1,0 1-1,0-1 1,0 1-1,0-1 1,0 0-1,-1 0 1,1 0-1,-7 3 1,0 1 48,1-1-37,-48 35 865,1 1 0,-53 55 1,104-91-985,-1 1 1,1-1-1,1 1 0,-1 0 1,1 0-1,0 1 1,0-1-1,1 1 0,0 0 1,1 0-1,0 0 1,0 0-1,0 0 1,1 0-1,0 1 0,1-1 1,0 1-1,0-1 1,1 0-1,0 0 1,4 16-1,2 0-37,1 0 1,1-1-1,19 35 0,-17-38 34,-1 2 0,-1-1-1,-1 1 1,8 32 0,-13-35 41,-1 0 1,1 32-1,-4-42 40,1 1 0,-1 0 0,-1 0 0,0-1 0,0 1 0,-7 16 0,3-12 92,-4 8 71,1 1 0,-12 43 0,20-60-319,-1 1 1,1 0-1,1 1 1,-1-1-1,1 0 1,1 0-1,-1 0 1,1 0-1,0 0 1,1 0-1,-1 0 0,1-1 1,1 1-1,4 9 1,3 1-318,19 22 1,-18-24 194,0 0 0,-1 0-1,10 22 1,-17-33 242,-1 1 0,-1 0 0,1 0 0,-1 0 0,0 0 0,0 0 0,0 0 0,-1 0 0,1 0 0,-1 0 0,0 0 0,-1 1 0,0-1 0,1 0-1,-2 0 1,-1 6 0,-1-2 173,0 1 0,-1-2 0,0 1-1,-1 0 1,0-1 0,-8 8 0,-46 46 792,39-42-793,11-11-438,-30 34 630,37-39-962,0-1 0,1 1 0,-1 0 1,1 0-1,0 1 0,0-1 0,0 0 0,1 1 0,-1-1 0,0 6 1,1 3-7696</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6:38.038"/>
    </inkml:context>
    <inkml:brush xml:id="br0">
      <inkml:brushProperty name="width" value="0.05" units="cm"/>
      <inkml:brushProperty name="height" value="0.05" units="cm"/>
      <inkml:brushProperty name="color" value="#E71224"/>
    </inkml:brush>
  </inkml:definitions>
  <inkml:trace contextRef="#ctx0" brushRef="#br0">22 160 4809,'0'0'6702,"-4"0"-5584,-2 0-1311,-6-1 2811,23 3-1222,147 15-1404,118-13 142,-180-4-146,139-17 151,-1 1-70,-204 16-61,42 1-76,128-16-1,212-69 45,-410 84 70,1-1-94,-1 1 0,1-1 0,-1 0 1,0 0-1,1 0 0,-1 0 0,4-3 0,-5 4 3,-1 0-1,0 0 1,0 0-1,0-1 1,1 1-1,-1 0 1,0-1-1,0 1 0,0 0 1,0 0-1,0-1 1,0 1-1,1 0 1,-1-1-1,0 1 1,0 0-1,0-1 1,0 1-1,0 0 1,0 0-1,0-1 1,0 1-1,0 0 1,-1-1-1,-7-11-1920,-6 1-1333,-3 0-2044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5:53.745"/>
    </inkml:context>
    <inkml:brush xml:id="br0">
      <inkml:brushProperty name="width" value="0.05" units="cm"/>
      <inkml:brushProperty name="height" value="0.05" units="cm"/>
      <inkml:brushProperty name="color" value="#E71224"/>
    </inkml:brush>
  </inkml:definitions>
  <inkml:trace contextRef="#ctx0" brushRef="#br0">1 153 6569,'0'0'12687,"1"0"-12519,50 1-420,-28 0 252,-1 0 0,0-2-1,1-1 1,22-5 0,358-49 82,-351 50-91,142-26 222,-39 4-131,-132 26 7,42 2 1,-29 1 467,-32-3-699,-8-3-1451,-11-3-3448,-6 1-4746</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6:38.489"/>
    </inkml:context>
    <inkml:brush xml:id="br0">
      <inkml:brushProperty name="width" value="0.05" units="cm"/>
      <inkml:brushProperty name="height" value="0.05" units="cm"/>
      <inkml:brushProperty name="color" value="#E71224"/>
    </inkml:brush>
  </inkml:definitions>
  <inkml:trace contextRef="#ctx0" brushRef="#br0">0 13 4016,'0'0'8209,"3"-3"-8076,0 1-132,0 1 1,0 0-1,1-1 1,-1 1-1,0 0 0,1 1 1,-1-1-1,0 1 0,1-1 1,-1 1-1,1 0 1,-1 0-1,0 0 0,1 1 1,-1-1-1,1 1 0,4 2 1,14 3 47,31 14 1,-41-16-26,17 9 41,-1 0 0,43 28-1,-55-30-34,-1 0 0,0 1 1,-1 0-1,-1 1 0,20 24 0,-30-33 54,0 1 1,0-1 0,0 1-1,0 0 1,-1 0 0,0 1 0,0-1-1,0 0 1,0 1 0,-1-1-1,0 1 1,0-1 0,-1 1-1,0 0 1,0 10 0,-1-9 64,-1-1 1,1 0-1,-1 1 0,-1-1 1,1 0-1,-1 0 0,0 0 1,0 0-1,-1 0 1,0-1-1,0 0 0,-8 9 1,-30 25 302,38-36-667,0 1 0,0-1 0,-1 0 0,1 0 0,-1-1 0,0 1 0,0-1 0,-6 2 0,5-4-2702</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6:40.141"/>
    </inkml:context>
    <inkml:brush xml:id="br0">
      <inkml:brushProperty name="width" value="0.05" units="cm"/>
      <inkml:brushProperty name="height" value="0.05" units="cm"/>
      <inkml:brushProperty name="color" value="#E71224"/>
    </inkml:brush>
  </inkml:definitions>
  <inkml:trace contextRef="#ctx0" brushRef="#br0">0 0 3896,'0'0'11891,"27"0"-7949,-17 1-3944,-1 0-1,0 1 0,1 0 1,-1 0-1,10 4 1,22 6 11,504 51-1160,-383-51 974,34-1 174,-32-4-1,-131-5 3,-23-3 2,-1 1 0,0 0 0,0 1-1,0 0 1,1 1 0,-1 0 0,-1 0 0,11 5 0,-14-5 9,0 0 0,1-1 0,-1 1 0,1-1 0,8 0 0,12 4-5,-11-1 0,-1 1-1,0 0 1,0 0-1,25 15 1,-34-16 5,0 0 0,0 0 1,0 1-1,-1-1 0,0 1 0,6 8 0,-5-6 6,1-1 0,-1 0 0,10 9 0,6 4-7,-7-5-6,-13-14 642</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6:40.499"/>
    </inkml:context>
    <inkml:brush xml:id="br0">
      <inkml:brushProperty name="width" value="0.05" units="cm"/>
      <inkml:brushProperty name="height" value="0.05" units="cm"/>
      <inkml:brushProperty name="color" value="#E71224"/>
    </inkml:brush>
  </inkml:definitions>
  <inkml:trace contextRef="#ctx0" brushRef="#br0">151 1 4016,'0'0'9330,"1"1"-9223,30 35 96,-9-11-25,0 1 0,-2 1 0,28 49 0,-46-73-108,-1 0 0,1 0 0,-1 1 0,0-1 0,0 0 0,0 0 0,0 1 0,-1-1 0,1 0 0,-1 1 0,0-1 0,0 1 0,0-1 0,0 0 0,-1 1 0,0-1 0,0 4 0,-1-4 99,1 0 1,-1 1 0,0-1 0,0-1-1,0 1 1,-1 0 0,1 0 0,0-1 0,-1 0-1,0 1 1,0-1 0,1 0 0,-1 0-1,-1 0 1,1-1 0,-3 2 0,-19 8 303,-1-2-1,0-1 1,-41 8 0,17-8-2655,2-2-3648,33-6-3803</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6:48.444"/>
    </inkml:context>
    <inkml:brush xml:id="br0">
      <inkml:brushProperty name="width" value="0.05" units="cm"/>
      <inkml:brushProperty name="height" value="0.05" units="cm"/>
      <inkml:brushProperty name="color" value="#E71224"/>
    </inkml:brush>
  </inkml:definitions>
  <inkml:trace contextRef="#ctx0" brushRef="#br0">1901 1 5257,'0'0'1185,"-16"0"19,-1 0-1060,-31 0 1404,-1 1 0,-49 9 0,40 1-194,-116 27 608,-202 83-1653,324-99-253,0 1 1,2 3-1,1 2 0,1 3 0,2 1 1,1 2-1,1 2 0,-56 62 0,33-23-76,4 2 0,3 4 0,-95 168-1,107-159 241,4 2-1,-64 192 1,99-250-170,1 1 0,2 0 0,2 0 1,-1 70-1,5-66-29,-1-7 23,1 1 0,2-1 0,1 0 0,8 33 0,20 39 293,67 151 0,-93-243-344,133 412 754,-25-65-124,-91-300-603,4-2 0,1-1 0,3-1 0,39 53 0,-4-22-32,2-2 0,5-4 0,98 86 0,-128-132-17,1-2-1,2-1 1,1-3-1,78 35 1,204 64-31,-317-123 60,487 164-49,-337-112-2,184 40-1,287 6-100,-555-96 37,143-8 0,-168-3 60,-1-2 1,0-3 0,86-27-1,-86 21 55,-1-3 0,-1-3 0,0-1-1,85-56 1,-30-4 48,137-138 0,-102 73-28,-110 112 10,-1-2 1,30-52 0,-25 32 47,167-320 69,-185 341-110,-1 0 0,-1-1 0,-2-1 0,-2 0 0,-2 0-1,-1 0 1,0-41 0,-5-101 55,-25-197 0,18 321-79,-2 1-1,-3-1 1,-3 2-1,-2-1 1,-2 2-1,-45-93 1,32 91 12,-54-74 0,-49-43 7,-2-4-10,-92-150-63,198 290 38,0 0 1,-3 2 0,-1 2 0,-1 1 0,-2 1 0,-1 2-1,-1 2 1,-1 1 0,-2 3 0,-59-26 0,36 22 320,-101-30 0,116 39-192,49 18-210,1 0 0,0 0-1,-1 0 1,1 0 0,0 0-1,-1-1 1,1 1 0,0 0-1,0 0 1,-1 0 0,1 0 0,0-1-1,-1 1 1,1 0 0,0 0-1,0-1 1,-1 1 0,1 0-1,0 0 1,0-1 0,0 1-1,0 0 1,-1-1 0,1 1-1,0 0 1,0-1 0,0 1-1,0 0 1,0-1 0,0 1-1,0 0 1,0-1 0,0 1 0,0 0-1,0-1 1,0 1 0,0 0-1,0-1 1,0 1 0,0-1-1,1-2-1886</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6:49.100"/>
    </inkml:context>
    <inkml:brush xml:id="br0">
      <inkml:brushProperty name="width" value="0.05" units="cm"/>
      <inkml:brushProperty name="height" value="0.05" units="cm"/>
      <inkml:brushProperty name="color" value="#E71224"/>
    </inkml:brush>
  </inkml:definitions>
  <inkml:trace contextRef="#ctx0" brushRef="#br0">14 44 6209,'0'0'5542,"0"-7"-4403,-3-22-342,2 22 232,1 13-78,-9 358 318,8-306-1201,3 71 245,0-105-59,0-1 0,2 1 0,10 33-1,-6-29-149,-5-17-108,0 1 1,1-1 0,0 0 0,1 0 0,9 16-1,-14-26-95,1 0 0,-1-1 0,1 1 0,0 0-1,-1-1 1,1 1 0,0 0 0,0-1 0,0 1 0,-1-1-1,1 1 1,0-1 0,0 1 0,0-1 0,0 0 0,0 1-1,0-1 1,0 0 0,0 0 0,0 0 0,0 0 0,0 0-1,0 0 1,0 0 0,0 0 0,0 0 0,0 0-1,0-1 1,0 1 0,0 0 0,0-1 0,0 1 0,-1-1-1,1 1 1,2-2 0,0 0-562,0 0 0,-1 0 1,1 0-1,0-1 0,-1 1 0,1-1 0,-1 0 0,3-3 0,8-16-5125</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6:49.675"/>
    </inkml:context>
    <inkml:brush xml:id="br0">
      <inkml:brushProperty name="width" value="0.05" units="cm"/>
      <inkml:brushProperty name="height" value="0.05" units="cm"/>
      <inkml:brushProperty name="color" value="#E71224"/>
    </inkml:brush>
  </inkml:definitions>
  <inkml:trace contextRef="#ctx0" brushRef="#br0">0 225 7721,'0'0'3473,"137"-29"-3033,-74 11-208,1-4-232,-5-3-104,-9 3-312,-13-3-168,-14-8-240,-10 8-329,-8-1-2767</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6:50.035"/>
    </inkml:context>
    <inkml:brush xml:id="br0">
      <inkml:brushProperty name="width" value="0.05" units="cm"/>
      <inkml:brushProperty name="height" value="0.05" units="cm"/>
      <inkml:brushProperty name="color" value="#E71224"/>
    </inkml:brush>
  </inkml:definitions>
  <inkml:trace contextRef="#ctx0" brushRef="#br0">1 0 1512,'0'0'8646,"7"19"-7223,8 27-317,17 88 1,-4 128 1903,-19-162-2372,-9-96-633,0-3-5,-1-1-1,1 1 1,0 0-1,0 0 1,0-1 0,0 1-1,0 0 1,0 0-1,1-1 1,-1 1 0,0 0-1,0-1 1,0 1-1,1 0 1,-1-1 0,0 1-1,1 0 1,-1-1-1,2 2 1,-2-1-137,5-4-485,6-24 172,10-16-78,-12 27 381,16-21-71,-23 34 212,0 1 0,0-1 1,0 1-1,1 0 0,-1 0 1,1 0-1,-1 0 0,1 0 0,0 1 1,0-1-1,3 0 0,-5 1 22,-1 1-1,1 0 1,-1 0-1,1 0 1,0 0-1,-1 0 1,1 0-1,-1 0 1,1 0-1,-1 0 1,1 1-1,-1-1 1,1 0 0,0 0-1,-1 0 1,1 1-1,-1-1 1,0 0-1,1 1 1,-1-1-1,1 0 1,-1 1-1,1-1 1,-1 0-1,0 1 1,1-1-1,-1 1 1,0-1-1,1 1 1,-1-1-1,0 1 1,0-1-1,1 1 1,-1 0-1,6 21 599,-5-18-488,6 49 1005,-6-42-1098,0 0-1,1 0 1,0 0-1,0 0 1,7 17 0,-8-26-135,0 0 0,0 0 0,0-1 0,0 1 0,0 0-1,0-1 1,0 1 0,0-1 0,1 1 0,-1-1 0,1 1 0,-1-1 0,1 0 0,0 0 0,-1 0 0,3 1 0,-1-1-452,0 0-1,0 0 0,0-1 1,0 1-1,-1-1 0,1 0 1,3 0-1,12 0-4198</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6:50.364"/>
    </inkml:context>
    <inkml:brush xml:id="br0">
      <inkml:brushProperty name="width" value="0.05" units="cm"/>
      <inkml:brushProperty name="height" value="0.05" units="cm"/>
      <inkml:brushProperty name="color" value="#E71224"/>
    </inkml:brush>
  </inkml:definitions>
  <inkml:trace contextRef="#ctx0" brushRef="#br0">0 1 4961,'0'0'4834,"2"14"-4262,33 213 2875,-33-211-3086,0-8 1497,-2-16-1024,0-3-796,1-1 0,0 1 1,1 0-1,0 0 0,0 0 0,1 0 1,1 0-1,0 0 0,6-12 0,-6 15-210,1 1 0,0-1 0,0 1 0,1 0 0,0 1 0,0-1 0,0 1 0,1 1 0,0-1 0,0 1 0,1 0 0,9-5 0,6-1-2642,-4 4-1760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6:50.691"/>
    </inkml:context>
    <inkml:brush xml:id="br0">
      <inkml:brushProperty name="width" value="0.05" units="cm"/>
      <inkml:brushProperty name="height" value="0.05" units="cm"/>
      <inkml:brushProperty name="color" value="#E71224"/>
    </inkml:brush>
  </inkml:definitions>
  <inkml:trace contextRef="#ctx0" brushRef="#br0">42 35 3288,'0'0'11438,"-5"14"-10685,-1 5-491,-2 5 271,-9 42 1,14-47-491,1 0-1,2 26 1,0-42-73,0-2-5,0 0 0,0 0 1,0 0-1,0 0 1,0 1-1,1-1 1,-1 0-1,1 0 0,-1 0 1,1 0-1,-1 0 1,1-1-1,-1 1 0,1 0 1,0 0-1,-1 0 1,1 0-1,0-1 0,0 1 1,0 0-1,0-1 1,-1 1-1,1 0 0,0-1 1,0 1-1,0-1 1,0 0-1,0 1 1,0-1-1,1 0 0,-1 0 1,0 1-1,0-1 1,0 0-1,0 0 0,0 0 1,0 0-1,0 0 1,2-1-1,1 1-6,-1-1 0,1 1 0,0-1 0,0 0 0,0 0 0,0 0 0,0-1 0,-1 1 0,1-1 0,3-2 0,6-7 23,-2 0 0,1-1 0,-2-1 0,1 0 0,10-17 0,-15 22-25,-1-1-1,0 0 1,0 0 0,0-1-1,-1 1 1,-1-1 0,1 0-1,-2 0 1,1-1 0,-2 1-1,2-13 1,-3 21 92,0 1 0,-1-1-1,1 1 1,0-1 0,-1 1 0,1-1-1,-1 1 1,1-1 0,-1 1 0,0-1 0,0 1-1,0 0 1,1-1 0,-1 1 0,-1 0 0,1 0-1,0 0 1,0 0 0,0 0 0,0 0-1,-1 0 1,1 0 0,-1 0 0,1 1 0,0-1-1,-1 0 1,1 1 0,-1-1 0,1 1-1,-1 0 1,0-1 0,1 1 0,-1 0 0,-2 0-1,-2 0 110,-1 0 0,0 0 0,1 0-1,-1 1 1,0 0 0,1 0 0,-9 3-1,11-2-136,0-1-1,0 1 1,0 0-1,1 0 1,-1 0-1,1 0 1,-1 1-1,1-1 1,0 1-1,0 0 1,0 0-1,1 0 1,-1 0-1,0 1 1,1-1-1,0 1 1,0-1-1,0 1 1,-1 4-1,0 2-687,0 1-1,1-1 1,0 1-1,1-1 1,0 1-1,1 12 1,0 4-5466</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6:51.014"/>
    </inkml:context>
    <inkml:brush xml:id="br0">
      <inkml:brushProperty name="width" value="0.05" units="cm"/>
      <inkml:brushProperty name="height" value="0.05" units="cm"/>
      <inkml:brushProperty name="color" value="#E71224"/>
    </inkml:brush>
  </inkml:definitions>
  <inkml:trace contextRef="#ctx0" brushRef="#br0">73 44 1360,'0'0'13182,"-5"14"-12561,0-2-584,-34 99 610,33-91-655,0-1 1,2 1-1,1 0 1,-2 27 0,5-47-15,1 0 0,-1 1 0,0-1-1,1 0 1,-1 0 0,0 0 0,1 0 0,-1 0 0,1 1 0,-1-1 0,0 0 0,1 0 0,-1 0 0,1 0 0,-1 0 0,0 0 0,1 0 0,-1 0 0,1-1 0,-1 1 0,0 0 0,1 0 0,-1 0 0,0 0-1,1 0 1,-1-1 0,1 1 0,2-2 3,1 0 0,0 0 0,-1-1 0,1 1-1,-1-1 1,0 0 0,0 1 0,4-6 0,23-31-145,-14 16-78,1 1-9,29-35-238,-46 57 507,0 0 0,0 0-1,1 0 1,-1 0 0,0-1 0,0 1-1,0 0 1,0 0 0,0 0 0,1 0-1,-1-1 1,0 1 0,0 0 0,0 0-1,0 0 1,1 0 0,-1 0 0,0 0-1,0 0 1,0 0 0,1-1 0,-1 1-1,0 0 1,0 0 0,0 0 0,1 0-1,-1 0 1,0 0 0,0 0 0,1 0-1,-1 0 1,0 1 0,0-1 0,0 0-1,1 0 1,-1 0 0,0 0 0,0 0-1,0 0 1,1 0 0,-1 0 0,0 1-1,0-1 1,0 0 0,0 0 0,1 0-1,-1 0 1,0 0 0,0 1 0,0-1-1,0 0 1,0 0 0,0 0 0,0 1-1,0-1 1,1 0 0,-1 0 0,0 0-1,0 1 1,0-1 0,0 0 0,0 0-1,0 1 1,0-1 0,0 0 0,0 0-1,-1 1 1,3 22 68,-2-13 77,1 12-50,6 34 26,-6-51-213,0 0 0,0-1 1,1 1-1,0 0 1,0-1-1,0 1 0,1-1 1,0 0-1,3 5 1,-5-8 56,-1 0 1,1-1-1,0 1 1,-1 0-1,1 0 1,0-1-1,0 1 1,0 0 0,0-1-1,0 1 1,0-1-1,0 1 1,0-1-1,0 0 1,0 1-1,0-1 1,0 0-1,0 0 1,0 0-1,0 0 1,0 0-1,1 0 1,-1 0 0,0 0-1,0 0 1,0 0-1,0-1 1,0 1-1,0 0 1,0-1-1,0 1 1,0-1-1,0 1 1,0-1-1,0 1 1,0-1 0,1-1-1,4-3 103,-1 0-1,1-1 1,-1 0-1,6-9 1,-4 6-27,8-11 78,-1 0 0,0-1 1,-2 0-1,-1-1 0,0-1 0,-2 1 0,7-26 0,-15 46-99,5-28 891,-5 29-827,-1-1 0,0 0 1,0 0-1,1 0 0,-1 0 0,-1 0 1,1 0-1,0 0 0,0 0 0,-1 1 1,1-1-1,-2-3 0,2 5-110,0 0 1,-1-1-1,1 1 0,0 0 0,0-1 0,-1 1 0,1 0 0,0 0 0,0-1 0,-1 1 1,1 0-1,0 0 0,-1 0 0,1-1 0,0 1 0,-1 0 0,1 0 0,0 0 0,-1 0 1,1 0-1,-1 0 0,1 0 0,0 0 0,-1-1 0,1 2 0,0-1 0,-1 0 1,1 0-1,-1 0 0,-11 7-646,-5 14-2593,3-2-3643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5:55.692"/>
    </inkml:context>
    <inkml:brush xml:id="br0">
      <inkml:brushProperty name="width" value="0.05" units="cm"/>
      <inkml:brushProperty name="height" value="0.05" units="cm"/>
      <inkml:brushProperty name="color" value="#E71224"/>
    </inkml:brush>
  </inkml:definitions>
  <inkml:trace contextRef="#ctx0" brushRef="#br0">1 309 4120,'0'0'4254,"0"-9"-4131,0-44 1518,18 39-1721,-6 7 86,5-6 18,2 1-1,-1 1 1,1 1-1,38-14 1,-31 16 48,126-33 674,-121 34-668,0 2 1,1 1-1,32 1 1,-51 2-40,1-1-1,-1 0 1,1-1-1,-1 0 1,14-6-1,33-8 146,-33 14-173,1 1 0,28 1 0,-31 1 64,-1 0 0,48-9 0,-24 2-23,-1 2 1,1 1-1,60 5 0,52-4 26,-40 0 1642,-95 3-1579,-18-7-2118,-5-1-2912</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6:51.353"/>
    </inkml:context>
    <inkml:brush xml:id="br0">
      <inkml:brushProperty name="width" value="0.05" units="cm"/>
      <inkml:brushProperty name="height" value="0.05" units="cm"/>
      <inkml:brushProperty name="color" value="#E71224"/>
    </inkml:brush>
  </inkml:definitions>
  <inkml:trace contextRef="#ctx0" brushRef="#br0">246 0 6633,'0'0'8382,"-15"14"-7598,-46 43-555,60-56-242,-1 1 0,1-1-1,0 1 1,-1 0 0,1-1-1,0 1 1,0 0 0,0 0-1,0-1 1,0 1 0,1 0-1,-1 0 1,0 0 0,1 0-1,-1 0 1,1 0 0,0 0-1,0 0 1,0 1 0,0-1-1,0 0 1,0 0 0,1 0 0,-1 0-1,1 0 1,-1 0 0,1 0-1,1 3 1,1-1-83,0 0 0,1 0 0,-1 0 0,1 0 0,0 0 0,0-1 0,8 6 0,-7-6 49,6 5-41,0 0 1,-1 1-1,0 0 1,0 1-1,14 18 1,-24-27 114,1 0 1,0 1-1,-1-1 0,1 0 1,-1 1-1,1-1 1,-1 1-1,1-1 1,-1 0-1,0 1 0,0-1 1,0 1-1,0-1 1,0 1-1,0-1 1,0 1-1,0-1 1,-1 1-1,1-1 0,0 1 1,-1-1-1,0 0 1,1 1-1,-1-1 1,0 0-1,1 1 0,-1-1 1,0 0-1,0 0 1,0 0-1,0 0 1,0 0-1,-2 1 0,-3 4 239,-1-2 0,0 1 0,0-1-1,-14 7 1,-25 11 477,-2-3-1,-52 15 1,81-30-2766,12-3-3727</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6:51.836"/>
    </inkml:context>
    <inkml:brush xml:id="br0">
      <inkml:brushProperty name="width" value="0.05" units="cm"/>
      <inkml:brushProperty name="height" value="0.05" units="cm"/>
      <inkml:brushProperty name="color" value="#E71224"/>
    </inkml:brush>
  </inkml:definitions>
  <inkml:trace contextRef="#ctx0" brushRef="#br0">1 0 3440,'0'0'2689,"4"138"-329,-4-15-687,5 23-673,-5-30 208,5-33 48,4-39-127,-5-19-369,1-3-512,-1-4-144,-4-11-104,5-7-120,-5-3-408,0-37-1089,0 0-3528,-5 0-1272</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6:52.195"/>
    </inkml:context>
    <inkml:brush xml:id="br0">
      <inkml:brushProperty name="width" value="0.05" units="cm"/>
      <inkml:brushProperty name="height" value="0.05" units="cm"/>
      <inkml:brushProperty name="color" value="#E71224"/>
    </inkml:brush>
  </inkml:definitions>
  <inkml:trace contextRef="#ctx0" brushRef="#br0">1 102 6313,'0'0'9122,"109"-62"-8290,-68 48-400,4-1-264,-8 8-168,-5 4-216,-10 3-600,-12 0-648,-10 32-721,-10 1-183,-17 3-809</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6:52.552"/>
    </inkml:context>
    <inkml:brush xml:id="br0">
      <inkml:brushProperty name="width" value="0.05" units="cm"/>
      <inkml:brushProperty name="height" value="0.05" units="cm"/>
      <inkml:brushProperty name="color" value="#E71224"/>
    </inkml:brush>
  </inkml:definitions>
  <inkml:trace contextRef="#ctx0" brushRef="#br0">1 62 2816,'0'0'10044,"19"-6"-8594,-1 1-1146,90-30 997,-102 33-1246,0-1-82,1 0 0,0 1 0,0 0-1,0 1 1,11-2 0,-18 4-109,1 0-1,-1 0 1,0 0 0,0-1-1,0 1 1,0 0 0,0 0-1,0 0 1,0 0 0,0 0-1,0 0 1,0 0 0,0-1-1,-1 1 1,1 0 0,0 0-1,-1 1 1,-4 8-412,-1-1-1,1 1 1,-1-1 0,-1 0-1,-7 8 1,-5 5-657,-65 94-6498,55-67 6853,28-46 1131,-1-1-1,1 1 1,-1 0 0,1 0-1,0 0 1,1 0-1,-1 0 1,0 0 0,1 0-1,-1 0 1,1 0-1,0 1 1,0-1-1,1 0 1,-1 0 0,0 0-1,1 0 1,0 0-1,0 0 1,0 0 0,2 4-1,-2-5 23,1 0 0,0 1 0,-1-1 1,1 0-1,0 0 0,0 0 0,1 0 0,-1 0 0,0-1 0,1 1 0,-1-1 0,1 1 1,-1-1-1,1 0 0,0 0 0,-1 0 0,1 0 0,0-1 0,0 1 0,4 0 1,0-1-48,-1 0 1,0 0-1,1 0 1,-1-1-1,1 1 0,-1-2 1,0 1-1,8-3 1,-3-1-202,-1 0-1,0 0 1,-1-1 0,11-8 0,68-55-2060,-55 40-1678</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6:52.894"/>
    </inkml:context>
    <inkml:brush xml:id="br0">
      <inkml:brushProperty name="width" value="0.05" units="cm"/>
      <inkml:brushProperty name="height" value="0.05" units="cm"/>
      <inkml:brushProperty name="color" value="#E71224"/>
    </inkml:brush>
  </inkml:definitions>
  <inkml:trace contextRef="#ctx0" brushRef="#br0">169 0 5449,'0'0'6681,"18"102"-5241,0-48-583,5 8-377,0 0-72,9-4-360,-5-15-48,-4-7-808,-1-14-657,-8-7-807</inkml:trace>
  <inkml:trace contextRef="#ctx0" brushRef="#br0" timeOffset="1">278 218 7985,'0'0'7762,"-128"98"-6474,65-47-1288,13-11-1240,13-11-6066</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7:13.691"/>
    </inkml:context>
    <inkml:brush xml:id="br0">
      <inkml:brushProperty name="width" value="0.05" units="cm"/>
      <inkml:brushProperty name="height" value="0.05" units="cm"/>
      <inkml:brushProperty name="color" value="#E71224"/>
    </inkml:brush>
  </inkml:definitions>
  <inkml:trace contextRef="#ctx0" brushRef="#br0">224 131 4761,'0'0'5382,"0"-4"-4276,0-90 3184,0 93-4287,0 0 1,0-1-1,0 1 1,0 0-1,-1-1 1,1 1-1,0 0 1,-1-1-1,1 1 1,-1 0-1,0 0 1,1 0-1,-1 0 1,0-1-1,1 1 0,-1 0 1,0 0-1,0 0 1,0 0-1,0 1 1,0-1-1,0 0 1,0 0-1,-1 1 1,1-1-1,0 0 1,0 1-1,0-1 0,-1 1 1,1 0-1,-3-1 1,1 1 20,1-1 1,-1 1-1,0 0 0,0 0 0,0 0 1,0 0-1,0 1 0,1-1 1,-1 1-1,0 0 0,0 0 1,1 0-1,-1 0 0,0 0 1,-2 3-1,-6 4 26,1 0-1,0 2 1,0-1-1,1 1 1,0 1 0,-10 15-1,7-7 116,0 0 0,2 0 0,-10 26 0,16-33-110,0 1 0,1-1 0,1 1 0,0 0 0,1-1 0,0 21 0,1-29-73,0 0 0,0 0-1,1 0 1,0 1 0,-1-1 0,1 0-1,1 0 1,-1 0 0,1 0 0,-1 0-1,1 0 1,0-1 0,1 1 0,-1-1-1,0 1 1,7 5 0,-5-5-40,1 0 1,0-1-1,-1 0 0,1 0 1,1 0-1,-1 0 1,0-1-1,1 0 0,-1 0 1,1-1-1,9 2 1,-6-1-276,-1-1 0,1-1 0,0 1 1,-1-1-1,1-1 0,-1 0 0,13-3 0,-12 2-660,-1 0 0,0-1 0,0-1 0,9-4 0,16-13-5273</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7:14.509"/>
    </inkml:context>
    <inkml:brush xml:id="br0">
      <inkml:brushProperty name="width" value="0.05" units="cm"/>
      <inkml:brushProperty name="height" value="0.05" units="cm"/>
      <inkml:brushProperty name="color" value="#E71224"/>
    </inkml:brush>
  </inkml:definitions>
  <inkml:trace contextRef="#ctx0" brushRef="#br0">197 219 2984,'0'0'8393,"-1"-6"-7821,0 0-427,1 3-108,0 1-1,-1 0 0,1 0 1,-1 0-1,1-1 1,-1 1-1,0 0 0,0 0 1,0 0-1,0 0 1,0 0-1,-2-3 0,2 4-4,0 0-1,0 1 0,0-1 0,0 0 1,0 0-1,0 1 0,0-1 0,0 1 1,0-1-1,0 1 0,0-1 1,0 1-1,-1 0 0,1-1 0,0 1 1,0 0-1,0 0 0,-1 0 0,1 0 1,0 0-1,0 0 0,0 0 0,0 1 1,-1-1-1,-1 1 0,0 0 81,-1 0 0,1 1 0,-1-1-1,1 1 1,0 0 0,-6 5 0,-4 3 55,0 1 0,2 1 1,-1 0-1,1 1 0,-14 21 1,20-25-95,0-1 0,1 1 0,0 0 0,0 0 0,0 0 0,2 0 0,-1 1 0,1-1 0,0 1 0,0 18 0,1-27-83,1 1 1,0-1-1,0 0 0,0 1 1,0-1-1,0 1 1,0-1-1,0 1 1,1-1-1,-1 0 0,0 1 1,1-1-1,-1 0 1,1 1-1,0-1 0,-1 0 1,1 1-1,0-1 1,0 0-1,0 0 1,0 0-1,0 0 0,0 0 1,0 0-1,0 0 1,0 0-1,0 0 1,1-1-1,-1 1 0,0 0 1,0-1-1,1 1 1,-1-1-1,1 1 1,-1-1-1,0 0 0,1 0 1,1 1-1,3 0-55,-1-1 0,0 1-1,0-1 1,1 0 0,-1 0-1,0 0 1,0-1 0,0 0 0,1 0-1,-1 0 1,0 0 0,0-1-1,0 0 1,0 0 0,-1-1-1,1 1 1,-1-1 0,1 0-1,-1 0 1,0 0 0,0-1-1,0 1 1,-1-1 0,1 0-1,5-9 1,-4 7-81,-1 1 148,0 1 0,-1-1 0,1 0 1,-1 0-1,0 0 0,0-1 0,-1 1 0,0-1 1,1 1-1,-2-1 0,3-10 764,-4 19-244,-1 16-192,1-8-186,0 0 0,0 0-1,1 0 1,4 20 0,-4-29-178,-1 1 0,1 0 0,0-1 0,1 1 0,-1 0 0,0-1-1,1 1 1,0-1 0,-1 0 0,1 0 0,0 1 0,0-1 0,0 0 0,0-1 0,1 1 0,-1 0 0,0-1 0,1 1-1,-1-1 1,1 1 0,0-1 0,-1 0 0,6 1 0,-2-1-115,0 0 0,0 0 0,1 0 0,-1-1 0,0 0 0,0 0 0,0 0 0,0-1 0,0 0 0,0 0 0,0-1 0,7-2 0,-5 0-70,0 0 1,0 0 0,-1 0 0,1-1-1,-1 0 1,-1 0 0,13-13 0,-6 2-200,0-1 0,0 0 0,-2 0-1,0-1 1,-1-1 0,11-29 0,-8 14 423,-2-1-1,-2 0 1,9-64 0,-13 79 472,-1 0 3067,-6 60-2536,-2-1-1,-10 42 1,-2 19 72,13-71-913,0 1 0,2 0-1,5 44 1,3-44-409,-6-29 186,-1 0 1,1 1-1,-1-1 1,1 0-1,0 0 1,-1 0 0,1 0-1,0 0 1,0 1-1,0-2 1,0 1-1,0 0 1,0 0-1,0 0 1,0 0-1,0 0 1,0-1-1,2 1 1,-3-1 33,0 0 0,0 0 0,1 0 0,-1 0 0,0 0 0,0 0 0,1 0 0,-1 0 0,0 0 0,0 0 0,0 0 0,1 0 0,-1-1 0,0 1 0,0 0 0,0 0 0,1 0 0,-1 0 0,0 0 0,0-1 0,0 1 0,0 0 0,1 0 0,-1-1 0,0 1 0,0 0 0,0 0 0,0 0 0,0-1 0,0 1 0,0 0 0,0 0 0,0-1 0,0 1 0,0 0 0,0 0 0,0-1 0,0 1 0,0 0 0,0-1 0,0-13-340,0 9 95,-1-2-139,0 0 0,0 0 0,-1 0 0,0-1 0,0 1 1,-1 1-1,1-1 0,-2 0 0,1 1 0,-1-1 0,0 1 0,-7-8 0,-7-8-1958,-38-35 0,37 39 2151,-31-20 0,3 7 4516,43 29-1279,6 5-2468,10 6-723,-2-3 246,1-1 0,0 0 0,-1-1-1,2 0 1,-1 0 0,0-1 0,14 2 0,3-2 0,53 1 0,-72-4-79,-1 0 0,1-1 0,-1 0 1,1-1-1,-1 0 0,0 0 0,0-1 0,0 0 0,0 0 0,0-1 0,-1 0 1,1 0-1,-1-1 0,0 0 0,0 0 0,-1 0 0,0-1 0,0 0 0,0-1 1,6-8-1,-9 11 11,5-5-7,0-1-1,-1 0 1,-1 0 0,1 0 0,-2-1-1,7-14 1,-14 37 12,2 0 0,1 25 0,0-2 487,-1-10-243,0-1-490,0-1 0,2 1 0,6 34 0,1-23-2505</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7:15.691"/>
    </inkml:context>
    <inkml:brush xml:id="br0">
      <inkml:brushProperty name="width" value="0.05" units="cm"/>
      <inkml:brushProperty name="height" value="0.05" units="cm"/>
      <inkml:brushProperty name="color" value="#E71224"/>
    </inkml:brush>
  </inkml:definitions>
  <inkml:trace contextRef="#ctx0" brushRef="#br0">190 1 5753,'0'0'4021,"-2"17"-2460,-19 259 3083,21-253-4650,-1-14-76,1 1 0,0-1 0,0 0 0,1 1 0,1-1 0,-1 1 0,1-1 0,1 0 1,3 10-1,-1-14-1452,-2-12 867,-2-12-57,-1 19 626,0-6-279,-1 0 0,0 0 0,0 0 0,-1 0 0,0 0 0,0 1 0,0-1 0,-1 0 0,1 1 0,-1 0 0,-1 0 0,1 0 0,-1 0 0,0 0 0,0 1 0,0-1 0,-10-6 0,3 2 375,0 1-1,-1 0 0,0 1 0,0 0 0,-1 1 0,-22-7 0,9 7 2954,25 6-2123,3 0-220,14 1-570,50-2 686,92-12 0,-135 9-602,-3 1 412,34-2 1,-53 5-523,0 0 0,0 1 0,0-1 0,0 0 0,0 0 1,0 1-1,1-1 0,-1 0 0,0 1 0,0-1 0,0 1 0,0-1 1,0 1-1,-1 0 0,1-1 0,0 1 0,0 0 0,0 0 0,0 1 1,1 0 34,0 1 0,-1 0 1,1-1-1,-1 1 1,0 0-1,0 0 1,1 3-1,1 7 249,-1 0 0,1 21 1,-2-25-133,-1 22 106,-1-26-266,0 0 1,1 1-1,0-1 1,1 0-1,-1 0 1,1 0 0,0 0-1,0 0 1,0 0-1,1 0 1,2 5-1,-3-9-192,0-1 200,-1 0 0,1 0 0,-1 0-1,1-1 1,-1 1 0,1 0-1,-1-1 1,1 1 0,-1 0 0,1-1-1,-1 1 1,1-1 0,-1 1 0,0-1-1,1 1 1,-1-1 0,0 1-1,0-1 1,1 1 0,-1-1 0,0 1-1,0-1 1,0 1 0,0-1 0,1 0-1,-1 1 1,0-1 0,0 1-1,0-1 1,0 1 0,0-1 0,-1 0-1,1 1 1,0-1 0,0 0 0,0-1 25,0-13 5,1 0 0,1 1 0,0-1 1,1 1-1,7-21 0,-8 29-71,1-1 0,-1 1-1,1 0 1,0 0 0,1 0 0,-1 0 0,1 0 0,0 1 0,1 0 0,-1 0 0,1 0 0,0 0 0,11-7 0,-14 11-5,0 0 1,0 0 0,0 0 0,0 0-1,0 0 1,0 0 0,0 0 0,0 1 0,0-1-1,0 1 1,1 0 0,-1 0 0,0 0-1,0 0 1,1 0 0,-1 0 0,0 0-1,0 1 1,0-1 0,0 1 0,1-1-1,2 3 1,-3-2 11,0 1-1,0-1 1,0 1 0,0 0-1,0 0 1,-1 0 0,1 0-1,-1 0 1,1 1 0,-1-1-1,0 0 1,0 1 0,0-1-1,0 0 1,0 1 0,0 0-1,-1-1 1,1 4 0,3 23 102,1 57 1,-5-83-86,0 1 1,0-1-1,1 1 0,-1-1 0,1 1 1,0-1-1,0 1 0,2 3 1,-3-6 1,1 0 0,-1 0 0,1-1 0,-1 1 0,1 0 0,0 0 0,-1-1 0,1 1 0,0 0 0,0 0 0,-1-1 0,1 1 0,0-1 0,0 1 0,0-1 0,0 1 0,0-1 0,-1 0 0,1 1 0,0-1 0,0 0 0,0 0 0,0 0 0,0 0 0,0 0 0,0 0 0,0 0 0,0 0 0,0 0 0,0 0 0,0 0 0,0 0 0,0-1 0,1 0 0,2-1 81,0 0-1,-1-1 0,1 0 1,-1 1-1,0-1 0,0-1 1,0 1-1,0 0 0,-1-1 1,5-6-1,3-4 0,45-62-197,-27 37-102,-24 32 243,4-4-272,-4 13-9,-1 8-80,1 9 348,1 0-1,0-1 1,2 1-1,0-1 0,2 0 1,0-1-1,0 0 1,16 20-1,-25-36 3,0-1 0,1 0 0,-1 0 0,0 1 0,0-1 0,1 0 0,-1 0 0,0 1 0,0-1 0,0 0 0,0 1 0,0-1 0,0 0 0,1 1 0,-1-1 0,0 1 0,0-1 0,0 0 0,0 1 0,0-1 0,0 0 0,0 1 0,0-1 0,-1 0 0,1 1 0,0-1 0,0 0 0,0 1 0,0-1 0,-11 6 692,-21-3 725,24-2-1266,4-1-317,-1 0 0,0 1 0,1 0 0,-1 0-1,1 0 1,-1 1 0,-4 2 0,9-3-71,1-1 0,-1 1 0,1 0 0,-1-1 0,1 1-1,-1-1 1,1 1 0,-1-1 0,1 1 0,0-1 0,-1 1 0,1-1 0,0 1 0,0-1 0,-1 0 0,1 1 0,0-1 0,0 0 0,0 0 0,-1 0 0,3 1-1,-1-1-717,16 4-4609</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7:16.280"/>
    </inkml:context>
    <inkml:brush xml:id="br0">
      <inkml:brushProperty name="width" value="0.05" units="cm"/>
      <inkml:brushProperty name="height" value="0.05" units="cm"/>
      <inkml:brushProperty name="color" value="#E71224"/>
    </inkml:brush>
  </inkml:definitions>
  <inkml:trace contextRef="#ctx0" brushRef="#br0">281 0 6617,'0'0'1644,"-22"7"206,-4 0-1211,-7 2 377,1 1 1,-40 19 0,57-22-331,-25 16 0,37-20-645,-1-1 0,1 1 0,-1 0 0,1 0 1,0 0-1,0 0 0,0 1 0,1-1 0,-1 1 0,1-1 1,-4 9-1,6-10-52,-1 0 1,1 0-1,0 0 1,-1 0-1,1 0 1,0 0-1,0 0 1,1 0-1,-1 0 1,0 0-1,1 0 1,-1 0-1,1 0 1,-1-1-1,1 1 1,0 0-1,0 0 1,0 0-1,0-1 1,0 1-1,1 0 1,-1-1-1,0 1 1,3 1 0,4 4-43,0 0 0,0 0 1,13 7-1,-13-9 54,82 49-22,-57-36 10,-1 1-1,-2 1 0,0 2 1,32 29-1,-60-49 3,0 0 0,0 1 0,0-1 0,0 1 0,0-1 0,0 1-1,-1 0 1,1 0 0,-1 0 0,0 0 0,0-1 0,0 2 0,0-1 0,0 5 0,-1-6 34,0 0 0,0 1 0,-1-1 0,1 0 0,-1 0 0,1 1 0,-1-1 0,0 0 0,0 0 0,0 0 0,0 0 0,0 0 0,-1 0 0,1 0 0,0-1 0,-1 1 0,0 0 0,1-1 1,-1 1-1,0-1 0,-2 2 0,-16 9 419,-1 0 1,0-2-1,-1 0 1,-38 10 0,38-12-112,-5 1 39,15-6-249,0 1 1,-13 7-1,24-11-162,0 0 0,1 1 0,-1-1 0,0 1 0,1-1 0,-1 1 0,0-1 0,1 1 0,-1-1 0,0 1 0,1 0-1,-1-1 1,1 1 0,-1 0 0,1-1 0,-1 1 0,1 0 0,0 0 0,-1 0 0,1-1 0,0 1 0,0 0 0,0 0 0,-1 0 0,1 0 0,0-1 0,0 1 0,0 0 0,0 0 0,1 0 0,-1 0 0,0 0-1,0-1 1,0 1 0,1 0 0,-1 0 0,0 0 0,1-1 0,-1 1 0,1 0 0,0 0 0,2 5-286,1-1 1,0 0-1,1 0 0,7 6 0,-4-3 131,3 3-156,63 74-3021,-71-81 3054,-1 0 1,1 0-1,-1 0 1,0 0-1,-1 1 1,1-1-1,-1 1 1,1-1-1,-1 1 1,-1 0-1,1-1 1,-1 1-1,0 0 1,0 7-1,0-2-1503</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7:17.863"/>
    </inkml:context>
    <inkml:brush xml:id="br0">
      <inkml:brushProperty name="width" value="0.05" units="cm"/>
      <inkml:brushProperty name="height" value="0.05" units="cm"/>
      <inkml:brushProperty name="color" value="#E71224"/>
    </inkml:brush>
  </inkml:definitions>
  <inkml:trace contextRef="#ctx0" brushRef="#br0">1 54 3064,'0'0'7759,"0"-11"-6695,0-20-584,0 19 124,0 22 1505,0 41-1949,0 68 551,16 129 1,-9-192-392,2-1 0,26 82 0,7-20-108,-42-117-236,0 1 1,0 0-1,1-1 1,-1 1-1,0 0 1,0-1-1,1 1 1,-1-1-1,0 1 0,1 0 1,-1-1-1,1 1 1,-1-1-1,1 1 1,-1-1-1,1 1 1,-1-1-1,1 0 0,-1 1 1,1-1-1,-1 0 1,2 1-1,-1-1-42,-1 0-1,1-1 1,-1 1-1,1 0 1,-1 0-1,1-1 1,-1 1-1,0 0 1,1 0-1,-1-1 1,1 1-1,-1-1 0,0 1 1,1 0-1,-1-1 1,0 1-1,1-1 1,-1 1-1,0-1 1,0 1-1,1-1 1,1-4-878,0-1 0,-1 1 0,1 0 0,0-7 0,2-23-6254</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6:00.396"/>
    </inkml:context>
    <inkml:brush xml:id="br0">
      <inkml:brushProperty name="width" value="0.05" units="cm"/>
      <inkml:brushProperty name="height" value="0.05" units="cm"/>
      <inkml:brushProperty name="color" value="#E71224"/>
    </inkml:brush>
  </inkml:definitions>
  <inkml:trace contextRef="#ctx0" brushRef="#br0">27 47 4544,'0'0'6430,"-3"4"-5001,0 0-976,2-2-202,0 0-1,0 0 0,0 0 1,0 0-1,-1 0 0,1 0 1,-1 0-1,1-1 0,-1 1 1,0-1-1,-3 3 0,17-10-610,1 0 0,16-12 0,15-9 310,-35 23-1,0 0 1,0 0-1,1 1 1,15-3 0,-24 6 29,0 0 0,0 0 1,1 0-1,-1 0 0,0 0 1,0 0-1,0 0 0,0 0 1,1 0-1,-1 1 1,0-1-1,0 0 0,0 1 1,0-1-1,0 1 0,0-1 1,0 1-1,0 0 0,0-1 1,0 1-1,0 0 1,0 0-1,0-1 0,-1 1 1,1 0-1,0 0 0,-1 0 1,1 0-1,0 0 0,-1 0 1,1 0-1,0 2 1,0 3 10,1 0 1,-1 0 0,0 0 0,-1 0 0,1 6-1,-1-7 18,0 9 47,0-1 1,-2 1 0,1-1-1,-1 1 1,-8 23-1,-28 62 515,12-34 32,25-63-614,0 0 0,0 1 0,0-1 0,1 0 0,-1 1 0,1-1 0,-1 1 0,1-1 0,0 1 0,0 0 1,0-1-1,0 1 0,1-1 0,-1 1 0,0-1 0,1 1 0,1 3 0,0-3-27,0-1 0,0 1 0,1-1 1,-1 1-1,0-1 0,1 0 0,-1 0 0,1 0 0,0 0 0,0 0 0,0-1 1,4 3-1,142 68-265,-149-72 325,1 0 1,0 1 0,0-1 0,-1 1 0,1-1 0,0 1-1,-1 0 1,1-1 0,-1 1 0,1 0 0,-1-1-1,1 1 1,-1 0 0,1 0 0,-1-1 0,0 1 0,1 0-1,-1 0 1,0 0 0,0 0 0,0-1 0,0 1-1,1 0 1,-1 0 0,0 0 0,-1 0 0,1 0-1,0 0 1,0-1 0,0 1 0,0 0 0,-1 0 0,1 1-1,-2 3 234,0 0 0,-1 0 0,-5 10 0,0-2-271,1 0 0,0 0 0,0 0 1,2 1-1,0 0 0,0 0 0,-3 20 0,3 12-2462,5-7-2755</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7:18.269"/>
    </inkml:context>
    <inkml:brush xml:id="br0">
      <inkml:brushProperty name="width" value="0.05" units="cm"/>
      <inkml:brushProperty name="height" value="0.05" units="cm"/>
      <inkml:brushProperty name="color" value="#E71224"/>
    </inkml:brush>
  </inkml:definitions>
  <inkml:trace contextRef="#ctx0" brushRef="#br0">1 228 6969,'0'0'3543,"17"-9"-2389,-9 4-1010,111-57 1228,-84 47-976,-18 9-514,-1-1 0,0 0 1,0-1-1,-1-1 0,24-19 0,-38 27-31,1 0-1,-1 0 1,0 0-1,0-1 0,1 1 1,-1 0-1,0-1 0,0 1 1,-1-1-1,1 1 1,0-1-1,0 0 0,-1 1 1,1-1-1,-1 0 1,0 1-1,1-1 0,-1 0 1,0 1-1,0-1 0,0 0 1,0 0-1,0 1 1,0-1-1,-1 0 0,1 0 1,-1 1-1,1-1 1,-1 0-1,1 1 0,-1-1 1,0 1-1,0-1 1,0 1-1,0-1 0,0 1 1,0 0-1,0-1 0,-1 1 1,1 0-1,-2-2 1,2 2 311,0 1 1,1-1 0,-1 1 0,0-1-1,1 1 1,-1-1 0,0 1 0,0-1 0,1 1-1,-1 0 1,0 0 0,0-1 0,0 1-1,0 0 1,1 0 0,-1 0 0,0 0-1,0 0 1,-1 0 0,2 1-31,-1 0 0,1 0 0,-1 1 0,1-1 0,0 0 0,-1 1 0,1-1 0,0 0 0,0 1 0,0-1 0,0 0 0,1 3 0,-2 39 709,0-3 75,2-1-1,11 76 1,1-61-400,3-1 0,34 77 0,-48-124-559,0 0 1,1-1-1,-1 0 1,1 0-1,1 0 1,-1 0-1,1 0 1,-1 0-1,7 4 1,-9-8-344,-1-6-310,0-45-4257,0 18 127</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7:18.738"/>
    </inkml:context>
    <inkml:brush xml:id="br0">
      <inkml:brushProperty name="width" value="0.05" units="cm"/>
      <inkml:brushProperty name="height" value="0.05" units="cm"/>
      <inkml:brushProperty name="color" value="#E71224"/>
    </inkml:brush>
  </inkml:definitions>
  <inkml:trace contextRef="#ctx0" brushRef="#br0">0 69 4240,'0'0'3616,"5"19"-1745,30 115 985,-30-116-2486,16 53 600,-18-64-915,0 0 0,1 0 0,-1 0 0,1-1 1,1 1-1,-1-1 0,9 8 0,-13-13-57,1-1 0,-1 0 0,0 1 0,1-1 0,-1 0 0,1 1-1,-1-1 1,1 0 0,-1 0 0,1 0 0,-1 1 0,1-1 0,-1 0 0,1 0-1,-1 0 1,1 0 0,-1 0 0,1 0 0,-1 0 0,1 0 0,-1 0-1,1 0 1,-1 0 0,1 0 0,0 0 0,-1-1 0,1 1 0,-1 0 0,0 0-1,1-1 1,-1 1 0,1 0 0,-1 0 0,1-1 0,-1 1 0,0 0 0,1-1-1,-1 1 1,0-1 0,1 1 0,-1-1 0,0 1 0,1-1 0,-1 1-1,0 0 1,0-1 0,1 0 0,12-32-656,-10 25 193,10-19-904,0 1-1,2 0 0,21-27 0,-19 28 1154,-14 20 362,1 1 1,-1-1-1,1 1 0,8-8 1,-11 11-83,-1 1 0,1-1 1,0 0-1,0 1 0,0-1 1,0 0-1,0 1 0,0 0 1,0-1-1,0 1 0,0-1 1,0 1-1,0 0 0,0 0 1,1 0-1,-1 0 0,0-1 1,0 2-1,0-1 0,0 0 0,0 0 1,0 0-1,0 0 0,0 1 1,1-1-1,-1 0 0,0 1 1,0-1-1,0 1 0,0-1 1,1 2-1,6 7 177,0 0-1,0 1 1,-1-1-1,0 1 1,-1 1-1,0-1 1,7 20-1,5 6-19,10 25-111,-28-61-96,0 0 1,0 0-1,0 0 0,0 0 1,0 0-1,0 0 1,0 0-1,0 0 1,0 0-1,1 0 1,-1 0-1,0 0 0,0 0 1,0 0-1,0 0 1,0 0-1,0 0 1,0 0-1,0 0 0,0 0 1,0 0-1,0 0 1,0 0-1,0 0 1,0 0-1,0-1 1,0 1-1,0 0 0,0 0 1,0 0-1,0 0 1,0 0-1,1 0 1,-1 0-1,0 0 1,0 1-1,0-1 0,0 0 1,0 0-1,0 0 1,0 0-1,0 0 1,0 0-1,0 0 0,0 0 1,0 0-1,0 0 1,0 0-1,0 0 1,0 0-1,0 0 1,1-10 265,-4-16-147,-14-36-141,-15-69-91,30 119 126,0 0 1,1 0-1,0-1 1,2-21-1,0 33-45,-1 0 0,0 0 0,1 0 0,-1 0 1,1 0-1,-1 0 0,1 0 0,-1 1 0,1-1 0,0 0 0,-1 0 0,1 0 0,0 0 0,0 1 0,0-1 0,-1 0 0,1 1 0,0-1 0,0 1 0,0-1 0,0 1 0,0-1 0,0 1 0,0 0 0,0 0 0,0-1 0,1 1 0,-1 0 1,1 0-1,33 0-1125,-32 1 948,37 6-2354,-7 6-1860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7:19.486"/>
    </inkml:context>
    <inkml:brush xml:id="br0">
      <inkml:brushProperty name="width" value="0.05" units="cm"/>
      <inkml:brushProperty name="height" value="0.05" units="cm"/>
      <inkml:brushProperty name="color" value="#E71224"/>
    </inkml:brush>
  </inkml:definitions>
  <inkml:trace contextRef="#ctx0" brushRef="#br0">48 117 2832,'0'0'9870,"-8"14"-9418,-22 50 29,28-59-453,0-1-1,1 1 0,0 0 0,0 0 0,0 0 1,0 0-1,1 0 0,0 0 0,0 0 0,1 8 1,0-10-27,0 1 0,0-1 1,0 0-1,0 0 1,0 0-1,1 0 1,-1 0-1,1 0 0,0 0 1,0-1-1,0 1 1,0-1-1,4 3 1,-3-2 2,0-1 0,1 1 0,-1-1 0,1 0 0,0-1 0,-1 1 1,1-1-1,0 1 0,0-1 0,0 0 0,0-1 0,0 1 0,1-1 0,-1 1 0,0-1 1,0-1-1,0 1 0,0 0 0,0-1 0,0 0 0,0 0 0,0 0 0,5-3 1,-1 1-18,-1-1 1,0-1 0,0 0 0,0 0 0,0 0 0,-1 0 0,12-14 0,-9 9-117,0-2 0,0 1 0,12-25 0,-18 30 113,0 0 1,-1-1 0,1 1-1,-2-1 1,1 1 0,-1-1 0,0 0-1,0 0 1,-1 0 0,0-10-1,0 14 86,-1 0-1,1-1 0,-1 1 1,1 0-1,-1 0 0,-1 0 1,1-1-1,0 1 0,-1 0 1,1 0-1,-1 1 0,0-1 1,0 0-1,0 1 0,0-1 1,0 1-1,-1-1 0,1 1 1,-1 0-1,0 0 0,1 0 1,-5-1-1,1 0 61,0 0 0,0 1-1,0 0 1,0 0 0,-1 1 0,1-1 0,-1 2 0,1-1 0,-1 1 0,1 0 0,-12 1-1,15-1-133,1 1 0,-1-1-1,0 1 1,0 0-1,1 0 1,-1 0-1,1 0 1,-1 1 0,1-1-1,0 1 1,-1-1-1,1 1 1,0 0-1,0 0 1,0 0-1,0 0 1,0 0 0,1 0-1,-1 1 1,0-1-1,1 0 1,0 1-1,0-1 1,0 1 0,0 0-1,0-1 1,0 1-1,1 0 1,-1 2-1,0 0-159,1-1 0,0 1 0,0-1-1,0 1 1,0-1 0,1 1 0,-1-1-1,1 1 1,0-1 0,1 0 0,-1 0-1,1 1 1,0-1 0,0 0 0,0-1-1,1 1 1,-1 0 0,1 0-1,0-1 1,0 0 0,0 0 0,0 0-1,1 0 1,-1 0 0,1 0 0,-1-1-1,1 0 1,5 3 0,2 0-511,1 0-1,0-1 1,1 0 0,-1 0 0,1-1-1,-1-1 1,1 0 0,24-1 0,-30-1 620,0-1 0,-1 0 0,1 0 1,0 0-1,-1-1 0,1 0 1,-1 0-1,1-1 0,-1 0 1,0 0-1,0-1 0,0 1 1,-1-1-1,1-1 0,-1 1 0,9-10 1,-8 8 618,-1 0 0,-1-1 0,1 1 0,-1-1 0,0 0 0,-1 0 1,1 0-1,-2 0 0,1 0 0,-1-1 0,0 0 0,0 1 0,-1-1 0,1-14 1,-2 22-509,0-1 0,-1 1 0,1 0 0,0-1 0,0 1 0,0 0 1,-1 0-1,1-1 0,0 1 0,0 0 0,-1 0 0,1 0 1,0-1-1,0 1 0,-1 0 0,1 0 0,0 0 0,-1 0 1,1 0-1,0 0 0,-1 0 0,1 0 0,0 0 0,-1 0 1,1-1-1,0 2 0,-1-1 0,1 0 0,0 0 0,0 0 1,-1 0-1,1 0 0,0 0 0,-1 0 0,1 0 0,0 0 1,-1 1-1,1-1 0,0 0 0,0 0 0,-1 0 0,1 0 1,0 1-1,0-1 0,-1 1 0,-2 2-19,1 1 0,-1-1 1,1 1-1,0 0 0,0 0 0,0 0 0,1 1 1,-1-1-1,1 0 0,-1 7 0,-1 1-40,1 1-1,1 0 0,0 0 1,0 0-1,1-1 0,1 1 1,0 0-1,1 0 0,1-1 1,3 15-1,-3-18-50,0-1-1,1 1 1,0-1 0,1 1-1,-1-1 1,1-1 0,1 1 0,-1-1-1,2 0 1,-1 0 0,1 0 0,-1-1-1,2 0 1,13 8 0,-18-12 58,0 1 0,1-2 1,0 1-1,-1 0 1,1-1-1,0 0 0,0 0 1,-1 0-1,1 0 1,0 0-1,0-1 1,0 0-1,0 0 0,0 0 1,0 0-1,0 0 1,0-1-1,0 0 0,0 0 1,0 0-1,-1 0 1,1-1-1,0 1 0,-1-1 1,1 0-1,-1 0 1,0-1-1,1 1 0,-1 0 1,0-1-1,-1 0 1,5-4-1,3-6 65,0-2 1,-1 1-1,0-1 1,-2 0-1,11-26 1,19-84 1485,-34 121-529,0 12-726,3 25-645,-3-14 424,0-5-217,1 0 0,0 0 0,1 0-1,1-1 1,0 0 0,1 0 0,0-1 0,1 1 0,18 21 0,-24-32 67,0 0 0,0 0 0,0 0-1,1 0 1,-1 0 0,0-1 0,1 1 0,0-1 0,-1 1 0,1-1 0,0 0 0,0 0 0,4 1 0,-6-2 86,0 0 0,0 0-1,0-1 1,-1 1 0,1 0 0,0 0-1,0 0 1,0-1 0,-1 1 0,1 0 0,0-1-1,-1 1 1,1-1 0,0 1 0,-1-1-1,1 1 1,0-1 0,-1 1 0,1-1 0,-1 1-1,1-1 1,-1 0 0,1 1 0,-1-1-1,1 0 1,-1 0 0,0 1 0,0-1-1,1 0 1,-1 0 0,0 0 0,0-1 0,5-30 533,-5 30-516,0-246 1365,-1 236-1658,-1-1 1,-3-14-1,5 27 220,0 0 1,0 0-1,0 0 1,0 0-1,0 0 1,0 0-1,0-1 0,0 1 1,0 0-1,0 0 1,0 0-1,0 0 1,0 0-1,0 0 1,0 0-1,0 0 1,0 0-1,0 0 1,0 0-1,-1 0 1,1 0-1,0-1 1,0 1-1,0 0 0,1 0 1,-1 0-1,0 0 1,0 0-1,0 0 1,0 0-1,0 0 1,0 0-1,0 0 1,0 0-1,0 0 1,0 0-1,0 0 1,0-1-1,0 1 1,0 0-1,0 0 1,0 0-1,0 0 0,0 0 1,0 0-1,0 0 1,0 0-1,0 0 1,0 0-1,1 0 1,-1 0-1,0 0 1,0 0-1,0 0 1,0 0-1,0 0 1,0 0-1,0 0 1,0 0-1,0 0 0,0 0 1,0 0-1,0 0 1,0 0-1,1 0 1,-1 0-1,0 0 1,4 3-1928,8 12-4313</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7:19.830"/>
    </inkml:context>
    <inkml:brush xml:id="br0">
      <inkml:brushProperty name="width" value="0.05" units="cm"/>
      <inkml:brushProperty name="height" value="0.05" units="cm"/>
      <inkml:brushProperty name="color" value="#E71224"/>
    </inkml:brush>
  </inkml:definitions>
  <inkml:trace contextRef="#ctx0" brushRef="#br0">159 62 6601,'0'0'8123,"-16"-11"-7005,-48-32-550,50 35-490,14 8-78,0 0-1,0 0 1,0 0-1,0 0 0,0 0 1,0 0-1,0 0 1,0 0-1,0 0 0,0 0 1,-1 0-1,1 0 0,0 0 1,0 0-1,0 0 1,0 0-1,0 0 0,0 0 1,0 0-1,0 1 0,0-1 1,0 0-1,0 0 1,0 0-1,0 0 0,-1 0 1,1 0-1,0 0 1,0 0-1,0 0 0,0 0 1,0 0-1,0 0 0,0 1 1,0-1-1,0 0 1,0 0-1,0 0 0,0 0 1,0 0-1,0 0 0,0 0 1,0 0-1,0 0 1,0 0-1,0 1 0,0-1 1,0 0-1,0 0 1,0 0-1,0 0 0,1 5-41,-1 0-1,1-1 1,0 1-1,1 0 1,-1-1-1,1 1 1,-1-1-1,1 1 1,1-1-1,-1 0 1,4 5-1,7 9-118,18 19-1,-6-8-3,6 11 33,37 59 1,-64-92 113,-1-1 0,0 0 1,0 1-1,-1-1 0,2 10 0,-3-14 19,-1 0 0,1 0 1,-1 0-1,0 0 0,0-1 0,0 1 0,0 0 0,0 0 0,0 0 0,-1 0 1,1 0-1,-1 0 0,1 0 0,-1 0 0,0-1 0,0 1 0,1 0 0,-1 0 1,0-1-1,-1 1 0,1-1 0,0 1 0,0-1 0,-2 2 0,-6 2 213,0-1 0,0 0 0,0 0 0,-1-1 0,1 0 0,-1-1 0,-17 2 0,2-1 452,-43-1 0,12-1-540,55-1-211,-11 2 162,12-2-185,0 0 0,-1 0 1,1 0-1,0 0 0,0 0 0,0 0 0,0 0 0,-1 0 0,1 0 0,0 0 0,0 0 0,0 0 1,-1 0-1,1 1 0,0-1 0,0 0 0,0 0 0,0 0 0,0 0 0,-1 0 0,1 0 0,0 1 1,0-1-1,0 0 0,0 0 0,0 0 0,0 0 0,0 1 0,0-1 0,0 0 0,-1 0 0,1 0 1,0 1-1,0-1 0,0 0 0,0 0 0,0 0 0,0 1 0,0-1 0,0 0 0,0 0 0,1 1 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7:20.248"/>
    </inkml:context>
    <inkml:brush xml:id="br0">
      <inkml:brushProperty name="width" value="0.05" units="cm"/>
      <inkml:brushProperty name="height" value="0.05" units="cm"/>
      <inkml:brushProperty name="color" value="#E71224"/>
    </inkml:brush>
  </inkml:definitions>
  <inkml:trace contextRef="#ctx0" brushRef="#br0">28 1 6313,'0'0'2328,"-14"90"1601,5-28-1720,5 0-729,4-4-1064,0-11-416,9-11-120,0-10-664,9-19-512,-9-7-1241,0 0-2624</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7:20.589"/>
    </inkml:context>
    <inkml:brush xml:id="br0">
      <inkml:brushProperty name="width" value="0.05" units="cm"/>
      <inkml:brushProperty name="height" value="0.05" units="cm"/>
      <inkml:brushProperty name="color" value="#E71224"/>
    </inkml:brush>
  </inkml:definitions>
  <inkml:trace contextRef="#ctx0" brushRef="#br0">1 37 9642,'0'0'5169,"100"-29"-4457,-36 22-392,4 7-320,-9 0-664,-18 25-1345,-18 4-759,-19 0-1593</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7:20.929"/>
    </inkml:context>
    <inkml:brush xml:id="br0">
      <inkml:brushProperty name="width" value="0.05" units="cm"/>
      <inkml:brushProperty name="height" value="0.05" units="cm"/>
      <inkml:brushProperty name="color" value="#E71224"/>
    </inkml:brush>
  </inkml:definitions>
  <inkml:trace contextRef="#ctx0" brushRef="#br0">0 4 4681,'0'0'7693,"18"4"-6896,57 9-190,-69-12-579,-1 0-1,1 0 0,0 0 1,-1 1-1,1 0 0,-1 0 1,1 1-1,-1-1 0,7 5 1,-11-5-43,0-1 1,1 1 0,-1 0-1,0-1 1,0 1 0,0 0-1,0-1 1,0 1 0,0 0-1,0 0 1,-1 0-1,1 0 1,-1 0 0,1 0-1,-1 0 1,0 0 0,0 0-1,0 0 1,0 0-1,0 0 1,0 0 0,-1 0-1,1 0 1,-2 3 0,-1 6 4,-1-1 1,0 0 0,-1-1 0,0 1 0,-1-1-1,0 0 1,-14 16 0,8-10-17,-16 28-1,25-38 9,1 0 1,-1 1-1,1-1 1,0 1-1,1-1 0,-1 1 1,1 0-1,0 0 1,0 9-1,1-12 21,0 0 0,1 0-1,-1 0 1,1 0 0,-1-1 0,1 1 0,0 0 0,0 0-1,0-1 1,1 1 0,-1-1 0,1 1 0,-1-1 0,1 0-1,0 1 1,0-1 0,0 0 0,0 0 0,0 0 0,0 0-1,1-1 1,-1 1 0,1-1 0,-1 1 0,1-1-1,-1 0 1,1 0 0,3 1 0,6 1-42,0 0 0,0 0 1,0-2-1,0 1 0,19-2 0,-21 0-351,0 0 0,-1-1 0,1 0 0,0-1 0,-1 0 0,1 0 0,-1-1 0,1-1 0,-1 1 0,0-1 0,-1-1-1,1 0 1,13-10 0,12-14-3508</inkml:trace>
  <inkml:trace contextRef="#ctx0" brushRef="#br0" timeOffset="1">419 1 760,'0'0'9770,"5"98"-8826,13-51-472,5 4-248,4 0-224,5-12-176,9 1-1296,-9-14-369,-10-8-3112</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7:21.257"/>
    </inkml:context>
    <inkml:brush xml:id="br0">
      <inkml:brushProperty name="width" value="0.05" units="cm"/>
      <inkml:brushProperty name="height" value="0.05" units="cm"/>
      <inkml:brushProperty name="color" value="#E71224"/>
    </inkml:brush>
  </inkml:definitions>
  <inkml:trace contextRef="#ctx0" brushRef="#br0">428 0 1536,'0'0'11812,"-25"12"-9714,-44 21-1333,-69 45 0,105-57-561,-77 53 16,103-68-358,1-1-1,0 1 0,0 0 1,1 0-1,-7 9 0,11-13-14,0 0-1,0-1 0,0 1 0,0 0 1,0 0-1,0-1 0,0 1 1,1 0-1,-1 0 0,1 0 1,-1 0-1,1 0 0,0 0 0,0 0 1,0 0-1,0 0 0,0 0 1,0 0-1,1 0 0,-1 0 1,1-1-1,-1 1 0,2 3 1,-1-3 20,0-1 0,1 0 0,-1 1 1,0-1-1,1 0 0,-1 0 0,0 0 1,1 0-1,0 0 0,-1 0 0,1 0 0,-1-1 1,1 1-1,0 0 0,0-1 0,-1 0 1,1 1-1,0-1 0,2 0 0,22 3-271,1-1 0,-1-2 0,1 0 0,-1-2-1,1-1 1,27-7 0,17-7 847,75-28 0,-137 41 46,-5 3 31,0-1-1,0 1 0,0 0 1,0 0-1,0 0 1,8 2 2952,-21 9-2627,-67 54-1343,40-31-3590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7:22.390"/>
    </inkml:context>
    <inkml:brush xml:id="br0">
      <inkml:brushProperty name="width" value="0.05" units="cm"/>
      <inkml:brushProperty name="height" value="0.05" units="cm"/>
      <inkml:brushProperty name="color" value="#E71224"/>
    </inkml:brush>
  </inkml:definitions>
  <inkml:trace contextRef="#ctx0" brushRef="#br0">2230 39 5961,'0'0'9162,"10"-6"-7686,33-21-507,-34 22-603,-8 7-57,-1 6-165,-1 1 0,0-1 0,-1 0 0,1 0 0,-2 0 0,1 0 0,-7 12 0,-36 83 966,-33 54-227,-211 383 399,15-32-692,-38 28 258,-56-40-198,121-228-22,-15-12 172,133-131-502,127-123-351,0 0 1,1-1 0,-1 1-1,0-1 1,0 0 0,0 1-1,0-1 1,-3 1 0,5-2 13,0 0 0,-1 1 0,1-1 1,0 0-1,0 0 0,0 0 1,-1 0-1,1 0 0,0 0 1,0 0-1,-1 0 0,1 0 1,0 0-1,0 0 0,-1-1 0,1 1 1,0 0-1,0 0 0,0 0 1,-1 0-1,1 0 0,0 0 1,0 0-1,0-1 0,-1 1 1,1 0-1,0 0 0,0 0 0,0 0 1,0-1-1,0 1 0,-1 0 1,1 0-1,0 0 0,0-1 1,0 1-1,0 0 0,0 0 1,0 0-1,0-1 0,0 1 1,0 0-1,0-4-153,0 1 0,0-1 1,1 1-1,-1 0 0,1-1 1,0 1-1,0 0 1,0 0-1,2-4 0,14-24-1199,0 0 0,2 1 0,30-35 0,19-31-354,-50 64 1692,0 0 1,-3-2-1,22-64 0,-12 25 511,22-73 1575,-46 142-1718,-8 9 812,-97 111-396,-282 347 10,374-447-651,-1-1 153,1 2-1,1-1 1,-16 32-1,26-45-218,-1 0-1,1-1 1,0 1 0,0 0-1,0 0 1,0 0-1,1 0 1,-1 0 0,1 0-1,-1 0 1,1 0-1,0 0 1,1 0-1,-1 0 1,0 0 0,1 0-1,0 0 1,0 3-1,2-3-23,-1 0 0,0 0 1,0 0-1,1 0 0,0-1 0,-1 1 0,1-1 0,0 0 0,0 0 0,0 0 0,1 0 0,-1 0 0,0-1 1,7 3-1,7 2-5,0-1 1,1 0 0,0-1 0,26 2 0,78 0-59,-110-6 53,31 2-175,176-3 62,-189-1-494,0-2 0,0 0-1,0-2 1,-1-1 0,32-12 0,-29 4-3367</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7:24.660"/>
    </inkml:context>
    <inkml:brush xml:id="br0">
      <inkml:brushProperty name="width" value="0.05" units="cm"/>
      <inkml:brushProperty name="height" value="0.05" units="cm"/>
      <inkml:brushProperty name="color" value="#E71224"/>
    </inkml:brush>
  </inkml:definitions>
  <inkml:trace contextRef="#ctx0" brushRef="#br0">0 1 12290,'0'0'5545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dirty="0">
                <a:latin typeface="Arial"/>
                <a:ea typeface="+mn-ea"/>
                <a:cs typeface="+mn-cs"/>
              </a:defRPr>
            </a:lvl1pPr>
          </a:lstStyle>
          <a:p>
            <a:pPr>
              <a:defRPr/>
            </a:pPr>
            <a:endParaRPr lang="en-US"/>
          </a:p>
        </p:txBody>
      </p:sp>
      <p:sp>
        <p:nvSpPr>
          <p:cNvPr id="717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dirty="0">
                <a:latin typeface="Arial"/>
                <a:ea typeface="+mn-ea"/>
                <a:cs typeface="+mn-cs"/>
              </a:defRPr>
            </a:lvl1pPr>
          </a:lstStyle>
          <a:p>
            <a:pPr>
              <a:defRPr/>
            </a:pPr>
            <a:endParaRPr lang="en-US"/>
          </a:p>
        </p:txBody>
      </p:sp>
      <p:sp>
        <p:nvSpPr>
          <p:cNvPr id="1229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717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17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dirty="0">
                <a:latin typeface="Arial"/>
                <a:ea typeface="+mn-ea"/>
                <a:cs typeface="+mn-cs"/>
              </a:defRPr>
            </a:lvl1pPr>
          </a:lstStyle>
          <a:p>
            <a:pPr>
              <a:defRPr/>
            </a:pPr>
            <a:endParaRPr lang="en-US"/>
          </a:p>
        </p:txBody>
      </p:sp>
      <p:sp>
        <p:nvSpPr>
          <p:cNvPr id="717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smtClean="0">
                <a:latin typeface="Arial"/>
                <a:ea typeface="+mn-ea"/>
                <a:cs typeface="+mn-cs"/>
              </a:defRPr>
            </a:lvl1pPr>
          </a:lstStyle>
          <a:p>
            <a:pPr>
              <a:defRPr/>
            </a:pPr>
            <a:fld id="{2543ACF8-3F51-854F-91E9-AD86E324A5D8}" type="slidenum">
              <a:rPr lang="en-US"/>
              <a:pPr>
                <a:defRPr/>
              </a:pPr>
              <a:t>‹#›</a:t>
            </a:fld>
            <a:endParaRPr lang="en-US" dirty="0"/>
          </a:p>
        </p:txBody>
      </p:sp>
    </p:spTree>
    <p:extLst>
      <p:ext uri="{BB962C8B-B14F-4D97-AF65-F5344CB8AC3E}">
        <p14:creationId xmlns:p14="http://schemas.microsoft.com/office/powerpoint/2010/main" val="111879830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a:ea typeface="ＭＳ Ｐゴシック" pitchFamily="-32" charset="-128"/>
        <a:cs typeface="+mn-cs"/>
      </a:defRPr>
    </a:lvl2pPr>
    <a:lvl3pPr marL="914400" algn="l" rtl="0" eaLnBrk="0" fontAlgn="base" hangingPunct="0">
      <a:spcBef>
        <a:spcPct val="30000"/>
      </a:spcBef>
      <a:spcAft>
        <a:spcPct val="0"/>
      </a:spcAft>
      <a:defRPr sz="1200" kern="1200">
        <a:solidFill>
          <a:schemeClr val="tx1"/>
        </a:solidFill>
        <a:latin typeface="Arial"/>
        <a:ea typeface="ＭＳ Ｐゴシック" pitchFamily="-32" charset="-128"/>
        <a:cs typeface="+mn-cs"/>
      </a:defRPr>
    </a:lvl3pPr>
    <a:lvl4pPr marL="1371600" algn="l" rtl="0" eaLnBrk="0" fontAlgn="base" hangingPunct="0">
      <a:spcBef>
        <a:spcPct val="30000"/>
      </a:spcBef>
      <a:spcAft>
        <a:spcPct val="0"/>
      </a:spcAft>
      <a:defRPr sz="1200" kern="1200">
        <a:solidFill>
          <a:schemeClr val="tx1"/>
        </a:solidFill>
        <a:latin typeface="Arial"/>
        <a:ea typeface="ＭＳ Ｐゴシック" pitchFamily="-32" charset="-128"/>
        <a:cs typeface="+mn-cs"/>
      </a:defRPr>
    </a:lvl4pPr>
    <a:lvl5pPr marL="1828800" algn="l" rtl="0" eaLnBrk="0" fontAlgn="base" hangingPunct="0">
      <a:spcBef>
        <a:spcPct val="30000"/>
      </a:spcBef>
      <a:spcAft>
        <a:spcPct val="0"/>
      </a:spcAft>
      <a:defRPr sz="1200" kern="1200">
        <a:solidFill>
          <a:schemeClr val="tx1"/>
        </a:solidFill>
        <a:latin typeface="Arial"/>
        <a:ea typeface="ＭＳ Ｐゴシック" pitchFamily="-32"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3420" y="2228860"/>
            <a:ext cx="9313035" cy="1800210"/>
          </a:xfrm>
        </p:spPr>
        <p:txBody>
          <a:bodyPr anchor="ctr"/>
          <a:lstStyle>
            <a:lvl1pPr algn="l">
              <a:defRPr sz="4000" b="1" i="0" baseline="0"/>
            </a:lvl1pPr>
          </a:lstStyle>
          <a:p>
            <a:r>
              <a:rPr lang="en-US"/>
              <a:t>Click to edit Master title style</a:t>
            </a:r>
            <a:endParaRPr lang="en-US" dirty="0"/>
          </a:p>
        </p:txBody>
      </p:sp>
      <p:sp>
        <p:nvSpPr>
          <p:cNvPr id="3075" name="Rectangle 3"/>
          <p:cNvSpPr>
            <a:spLocks noGrp="1" noChangeArrowheads="1"/>
          </p:cNvSpPr>
          <p:nvPr>
            <p:ph type="subTitle" idx="1"/>
          </p:nvPr>
        </p:nvSpPr>
        <p:spPr>
          <a:xfrm>
            <a:off x="695370" y="4029070"/>
            <a:ext cx="9313035" cy="766936"/>
          </a:xfrm>
        </p:spPr>
        <p:txBody>
          <a:bodyPr/>
          <a:lstStyle>
            <a:lvl1pPr marL="0" indent="0">
              <a:buFontTx/>
              <a:buNone/>
              <a:defRPr sz="1800"/>
            </a:lvl1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B3B813C2-5A80-EC42-ABCA-412052B17629}"/>
              </a:ext>
            </a:extLst>
          </p:cNvPr>
          <p:cNvSpPr>
            <a:spLocks noGrp="1"/>
          </p:cNvSpPr>
          <p:nvPr>
            <p:ph type="sldNum" sz="quarter" idx="10"/>
          </p:nvPr>
        </p:nvSpPr>
        <p:spPr/>
        <p:txBody>
          <a:bodyPr/>
          <a:lstStyle/>
          <a:p>
            <a:fld id="{A35D118A-333E-D14F-A7CC-F26895C7C671}" type="slidenum">
              <a:rPr lang="en-US" smtClean="0"/>
              <a:t>‹#›</a:t>
            </a:fld>
            <a:endParaRPr lang="en-US" dirty="0"/>
          </a:p>
        </p:txBody>
      </p:sp>
    </p:spTree>
    <p:extLst>
      <p:ext uri="{BB962C8B-B14F-4D97-AF65-F5344CB8AC3E}">
        <p14:creationId xmlns:p14="http://schemas.microsoft.com/office/powerpoint/2010/main" val="359808643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3374" y="381000"/>
            <a:ext cx="10363200" cy="1143000"/>
          </a:xfrm>
        </p:spPr>
        <p:txBody>
          <a:bodyPr/>
          <a:lstStyle>
            <a:lvl1pPr>
              <a:defRPr b="1"/>
            </a:lvl1pPr>
          </a:lstStyle>
          <a:p>
            <a:r>
              <a:rPr lang="en-US"/>
              <a:t>Click to edit Master title style</a:t>
            </a:r>
            <a:endParaRPr lang="en-US" dirty="0"/>
          </a:p>
        </p:txBody>
      </p:sp>
      <p:sp>
        <p:nvSpPr>
          <p:cNvPr id="3" name="Content Placeholder 2"/>
          <p:cNvSpPr>
            <a:spLocks noGrp="1"/>
          </p:cNvSpPr>
          <p:nvPr>
            <p:ph idx="1"/>
          </p:nvPr>
        </p:nvSpPr>
        <p:spPr>
          <a:xfrm>
            <a:off x="713381" y="1752600"/>
            <a:ext cx="103632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1A6D4B17-F9A7-BD47-9F01-2A62F9B561E9}"/>
              </a:ext>
            </a:extLst>
          </p:cNvPr>
          <p:cNvSpPr>
            <a:spLocks noGrp="1"/>
          </p:cNvSpPr>
          <p:nvPr>
            <p:ph type="sldNum" sz="quarter" idx="10"/>
          </p:nvPr>
        </p:nvSpPr>
        <p:spPr>
          <a:xfrm>
            <a:off x="755377" y="6356350"/>
            <a:ext cx="429072" cy="365125"/>
          </a:xfrm>
        </p:spPr>
        <p:txBody>
          <a:bodyPr/>
          <a:lstStyle/>
          <a:p>
            <a:fld id="{A35D118A-333E-D14F-A7CC-F26895C7C671}" type="slidenum">
              <a:rPr lang="en-US" smtClean="0"/>
              <a:t>‹#›</a:t>
            </a:fld>
            <a:endParaRPr lang="en-US" dirty="0"/>
          </a:p>
        </p:txBody>
      </p:sp>
    </p:spTree>
    <p:extLst>
      <p:ext uri="{BB962C8B-B14F-4D97-AF65-F5344CB8AC3E}">
        <p14:creationId xmlns:p14="http://schemas.microsoft.com/office/powerpoint/2010/main" val="3607424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reak Slide-Whit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55377" y="2276872"/>
            <a:ext cx="10363200" cy="1143000"/>
          </a:xfrm>
        </p:spPr>
        <p:txBody>
          <a:bodyPr/>
          <a:lstStyle>
            <a:lvl1pPr>
              <a:defRPr b="1" i="0" baseline="0">
                <a:solidFill>
                  <a:schemeClr val="accent1"/>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663863A0-3A0E-714F-8089-E49455B1EDB5}"/>
              </a:ext>
            </a:extLst>
          </p:cNvPr>
          <p:cNvSpPr>
            <a:spLocks noGrp="1"/>
          </p:cNvSpPr>
          <p:nvPr>
            <p:ph type="sldNum" sz="quarter" idx="10"/>
          </p:nvPr>
        </p:nvSpPr>
        <p:spPr/>
        <p:txBody>
          <a:bodyPr/>
          <a:lstStyle/>
          <a:p>
            <a:fld id="{A35D118A-333E-D14F-A7CC-F26895C7C671}" type="slidenum">
              <a:rPr lang="en-US" smtClean="0"/>
              <a:t>‹#›</a:t>
            </a:fld>
            <a:endParaRPr lang="en-US" dirty="0"/>
          </a:p>
        </p:txBody>
      </p:sp>
    </p:spTree>
    <p:extLst>
      <p:ext uri="{BB962C8B-B14F-4D97-AF65-F5344CB8AC3E}">
        <p14:creationId xmlns:p14="http://schemas.microsoft.com/office/powerpoint/2010/main" val="1732658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 Slide-Burgundy">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58409" y="2276872"/>
            <a:ext cx="10078144" cy="2016224"/>
          </a:xfrm>
        </p:spPr>
        <p:txBody>
          <a:bodyPr/>
          <a:lstStyle>
            <a:lvl1pPr>
              <a:defRPr b="1" i="0" baseline="0">
                <a:solidFill>
                  <a:schemeClr val="bg1"/>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89715676-9382-DF42-BB5E-A936CDCBE150}"/>
              </a:ext>
            </a:extLst>
          </p:cNvPr>
          <p:cNvSpPr>
            <a:spLocks noGrp="1"/>
          </p:cNvSpPr>
          <p:nvPr>
            <p:ph type="sldNum" sz="quarter" idx="10"/>
          </p:nvPr>
        </p:nvSpPr>
        <p:spPr/>
        <p:txBody>
          <a:bodyPr/>
          <a:lstStyle>
            <a:lvl1pPr>
              <a:defRPr>
                <a:solidFill>
                  <a:schemeClr val="bg1"/>
                </a:solidFill>
              </a:defRPr>
            </a:lvl1pPr>
          </a:lstStyle>
          <a:p>
            <a:fld id="{A35D118A-333E-D14F-A7CC-F26895C7C671}" type="slidenum">
              <a:rPr lang="en-US" smtClean="0"/>
              <a:pPr/>
              <a:t>‹#›</a:t>
            </a:fld>
            <a:endParaRPr lang="en-US" dirty="0">
              <a:solidFill>
                <a:schemeClr val="bg1"/>
              </a:solidFill>
            </a:endParaRPr>
          </a:p>
        </p:txBody>
      </p:sp>
    </p:spTree>
    <p:extLst>
      <p:ext uri="{BB962C8B-B14F-4D97-AF65-F5344CB8AC3E}">
        <p14:creationId xmlns:p14="http://schemas.microsoft.com/office/powerpoint/2010/main" val="1347723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End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37507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7">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35363" y="381000"/>
            <a:ext cx="10363200" cy="11430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695370" y="1752600"/>
            <a:ext cx="10363200" cy="41148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a:extLst>
              <a:ext uri="{FF2B5EF4-FFF2-40B4-BE49-F238E27FC236}">
                <a16:creationId xmlns:a16="http://schemas.microsoft.com/office/drawing/2014/main" id="{9F3A0FE2-E4F9-454A-97FE-32D6CEDF4A89}"/>
              </a:ext>
            </a:extLst>
          </p:cNvPr>
          <p:cNvSpPr>
            <a:spLocks noGrp="1"/>
          </p:cNvSpPr>
          <p:nvPr>
            <p:ph type="sldNum" sz="quarter" idx="4"/>
          </p:nvPr>
        </p:nvSpPr>
        <p:spPr>
          <a:xfrm>
            <a:off x="806361" y="6356350"/>
            <a:ext cx="429072"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pPr algn="l"/>
            <a:fld id="{A35D118A-333E-D14F-A7CC-F26895C7C671}" type="slidenum">
              <a:rPr lang="en-US" smtClean="0"/>
              <a:pPr algn="l"/>
              <a:t>‹#›</a:t>
            </a:fld>
            <a:endParaRPr lang="en-US" dirty="0"/>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4" r:id="rId3"/>
    <p:sldLayoutId id="2147483675" r:id="rId4"/>
    <p:sldLayoutId id="2147483673" r:id="rId5"/>
  </p:sldLayoutIdLst>
  <p:hf hdr="0" ftr="0" dt="0"/>
  <p:txStyles>
    <p:titleStyle>
      <a:lvl1pPr algn="l" rtl="0" eaLnBrk="1" fontAlgn="base" hangingPunct="1">
        <a:spcBef>
          <a:spcPct val="0"/>
        </a:spcBef>
        <a:spcAft>
          <a:spcPct val="0"/>
        </a:spcAft>
        <a:defRPr sz="3600" b="1">
          <a:solidFill>
            <a:srgbClr val="782336"/>
          </a:solidFill>
          <a:latin typeface="Arial Bold"/>
          <a:ea typeface="ＭＳ Ｐゴシック" charset="0"/>
          <a:cs typeface="ＭＳ Ｐゴシック" charset="0"/>
        </a:defRPr>
      </a:lvl1pPr>
      <a:lvl2pPr algn="l" rtl="0" eaLnBrk="1" fontAlgn="base" hangingPunct="1">
        <a:spcBef>
          <a:spcPct val="0"/>
        </a:spcBef>
        <a:spcAft>
          <a:spcPct val="0"/>
        </a:spcAft>
        <a:defRPr sz="3600">
          <a:solidFill>
            <a:srgbClr val="782336"/>
          </a:solidFill>
          <a:latin typeface="Arial Bold" charset="0"/>
          <a:ea typeface="ＭＳ Ｐゴシック" charset="0"/>
          <a:cs typeface="ＭＳ Ｐゴシック" charset="0"/>
        </a:defRPr>
      </a:lvl2pPr>
      <a:lvl3pPr algn="l" rtl="0" eaLnBrk="1" fontAlgn="base" hangingPunct="1">
        <a:spcBef>
          <a:spcPct val="0"/>
        </a:spcBef>
        <a:spcAft>
          <a:spcPct val="0"/>
        </a:spcAft>
        <a:defRPr sz="3600">
          <a:solidFill>
            <a:srgbClr val="782336"/>
          </a:solidFill>
          <a:latin typeface="Arial Bold" charset="0"/>
          <a:ea typeface="ＭＳ Ｐゴシック" charset="0"/>
          <a:cs typeface="ＭＳ Ｐゴシック" charset="0"/>
        </a:defRPr>
      </a:lvl3pPr>
      <a:lvl4pPr algn="l" rtl="0" eaLnBrk="1" fontAlgn="base" hangingPunct="1">
        <a:spcBef>
          <a:spcPct val="0"/>
        </a:spcBef>
        <a:spcAft>
          <a:spcPct val="0"/>
        </a:spcAft>
        <a:defRPr sz="3600">
          <a:solidFill>
            <a:srgbClr val="782336"/>
          </a:solidFill>
          <a:latin typeface="Arial Bold" charset="0"/>
          <a:ea typeface="ＭＳ Ｐゴシック" charset="0"/>
          <a:cs typeface="ＭＳ Ｐゴシック" charset="0"/>
        </a:defRPr>
      </a:lvl4pPr>
      <a:lvl5pPr algn="l" rtl="0" eaLnBrk="1" fontAlgn="base" hangingPunct="1">
        <a:spcBef>
          <a:spcPct val="0"/>
        </a:spcBef>
        <a:spcAft>
          <a:spcPct val="0"/>
        </a:spcAft>
        <a:defRPr sz="3600">
          <a:solidFill>
            <a:srgbClr val="782336"/>
          </a:solidFill>
          <a:latin typeface="Arial Bold" charset="0"/>
          <a:ea typeface="ＭＳ Ｐゴシック" charset="0"/>
          <a:cs typeface="ＭＳ Ｐゴシック" charset="0"/>
        </a:defRPr>
      </a:lvl5pPr>
      <a:lvl6pPr marL="457200" algn="ctr" rtl="0" eaLnBrk="1" fontAlgn="base" hangingPunct="1">
        <a:spcBef>
          <a:spcPct val="0"/>
        </a:spcBef>
        <a:spcAft>
          <a:spcPct val="0"/>
        </a:spcAft>
        <a:defRPr sz="3600">
          <a:solidFill>
            <a:srgbClr val="782336"/>
          </a:solidFill>
          <a:latin typeface="GillSans Bold" pitchFamily="1" charset="0"/>
        </a:defRPr>
      </a:lvl6pPr>
      <a:lvl7pPr marL="914400" algn="ctr" rtl="0" eaLnBrk="1" fontAlgn="base" hangingPunct="1">
        <a:spcBef>
          <a:spcPct val="0"/>
        </a:spcBef>
        <a:spcAft>
          <a:spcPct val="0"/>
        </a:spcAft>
        <a:defRPr sz="3600">
          <a:solidFill>
            <a:srgbClr val="782336"/>
          </a:solidFill>
          <a:latin typeface="GillSans Bold" pitchFamily="1" charset="0"/>
        </a:defRPr>
      </a:lvl7pPr>
      <a:lvl8pPr marL="1371600" algn="ctr" rtl="0" eaLnBrk="1" fontAlgn="base" hangingPunct="1">
        <a:spcBef>
          <a:spcPct val="0"/>
        </a:spcBef>
        <a:spcAft>
          <a:spcPct val="0"/>
        </a:spcAft>
        <a:defRPr sz="3600">
          <a:solidFill>
            <a:srgbClr val="782336"/>
          </a:solidFill>
          <a:latin typeface="GillSans Bold" pitchFamily="1" charset="0"/>
        </a:defRPr>
      </a:lvl8pPr>
      <a:lvl9pPr marL="1828800" algn="ctr" rtl="0" eaLnBrk="1" fontAlgn="base" hangingPunct="1">
        <a:spcBef>
          <a:spcPct val="0"/>
        </a:spcBef>
        <a:spcAft>
          <a:spcPct val="0"/>
        </a:spcAft>
        <a:defRPr sz="3600">
          <a:solidFill>
            <a:srgbClr val="782336"/>
          </a:solidFill>
          <a:latin typeface="GillSans Bold" pitchFamily="1" charset="0"/>
        </a:defRPr>
      </a:lvl9pPr>
    </p:titleStyle>
    <p:bodyStyle>
      <a:lvl1pPr marL="342900" indent="-342900" algn="l" rtl="0" eaLnBrk="1" fontAlgn="base" hangingPunct="1">
        <a:spcBef>
          <a:spcPct val="20000"/>
        </a:spcBef>
        <a:spcAft>
          <a:spcPct val="0"/>
        </a:spcAft>
        <a:buFont typeface="Wingdings" charset="0"/>
        <a:buChar char="§"/>
        <a:defRPr sz="2400">
          <a:solidFill>
            <a:schemeClr val="tx1"/>
          </a:solidFill>
          <a:latin typeface="Arial"/>
          <a:ea typeface="ＭＳ Ｐゴシック" charset="0"/>
          <a:cs typeface="ＭＳ Ｐゴシック" charset="0"/>
        </a:defRPr>
      </a:lvl1pPr>
      <a:lvl2pPr marL="742950" indent="-285750" algn="l" rtl="0" eaLnBrk="1" fontAlgn="base" hangingPunct="1">
        <a:spcBef>
          <a:spcPct val="20000"/>
        </a:spcBef>
        <a:spcAft>
          <a:spcPct val="0"/>
        </a:spcAft>
        <a:buFont typeface="Wingdings" charset="0"/>
        <a:buChar char="§"/>
        <a:defRPr sz="2200">
          <a:solidFill>
            <a:schemeClr val="tx1"/>
          </a:solidFill>
          <a:latin typeface="Arial"/>
          <a:ea typeface="ＭＳ Ｐゴシック" pitchFamily="-32" charset="-128"/>
        </a:defRPr>
      </a:lvl2pPr>
      <a:lvl3pPr marL="11430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3pPr>
      <a:lvl4pPr marL="16002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4pPr>
      <a:lvl5pPr marL="20574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udemy.com/course/java-se-programming/?couponCode=LETSLEARNNOWPP" TargetMode="External"/><Relationship Id="rId2" Type="http://schemas.openxmlformats.org/officeDocument/2006/relationships/hyperlink" Target="https://www.w3schools.com/java/java_files.asp"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17" Type="http://schemas.openxmlformats.org/officeDocument/2006/relationships/image" Target="../media/image64.png"/><Relationship Id="rId21" Type="http://schemas.openxmlformats.org/officeDocument/2006/relationships/image" Target="../media/image16.png"/><Relationship Id="rId63" Type="http://schemas.openxmlformats.org/officeDocument/2006/relationships/image" Target="../media/image37.png"/><Relationship Id="rId159" Type="http://schemas.openxmlformats.org/officeDocument/2006/relationships/image" Target="../media/image85.png"/><Relationship Id="rId170" Type="http://schemas.openxmlformats.org/officeDocument/2006/relationships/customXml" Target="../ink/ink85.xml"/><Relationship Id="rId226" Type="http://schemas.openxmlformats.org/officeDocument/2006/relationships/image" Target="../media/image117.png"/><Relationship Id="rId107" Type="http://schemas.openxmlformats.org/officeDocument/2006/relationships/image" Target="../media/image59.png"/><Relationship Id="rId11" Type="http://schemas.openxmlformats.org/officeDocument/2006/relationships/image" Target="../media/image11.png"/><Relationship Id="rId32" Type="http://schemas.openxmlformats.org/officeDocument/2006/relationships/customXml" Target="../ink/ink16.xml"/><Relationship Id="rId53" Type="http://schemas.openxmlformats.org/officeDocument/2006/relationships/image" Target="../media/image32.png"/><Relationship Id="rId74" Type="http://schemas.openxmlformats.org/officeDocument/2006/relationships/customXml" Target="../ink/ink37.xml"/><Relationship Id="rId128" Type="http://schemas.openxmlformats.org/officeDocument/2006/relationships/customXml" Target="../ink/ink64.xml"/><Relationship Id="rId149" Type="http://schemas.openxmlformats.org/officeDocument/2006/relationships/image" Target="../media/image80.png"/><Relationship Id="rId5" Type="http://schemas.openxmlformats.org/officeDocument/2006/relationships/image" Target="../media/image8.png"/><Relationship Id="rId95" Type="http://schemas.openxmlformats.org/officeDocument/2006/relationships/image" Target="../media/image53.png"/><Relationship Id="rId160" Type="http://schemas.openxmlformats.org/officeDocument/2006/relationships/customXml" Target="../ink/ink80.xml"/><Relationship Id="rId181" Type="http://schemas.openxmlformats.org/officeDocument/2006/relationships/image" Target="../media/image96.png"/><Relationship Id="rId216" Type="http://schemas.openxmlformats.org/officeDocument/2006/relationships/customXml" Target="../ink/ink109.xml"/><Relationship Id="rId237" Type="http://schemas.openxmlformats.org/officeDocument/2006/relationships/customXml" Target="../ink/ink120.xml"/><Relationship Id="rId258" Type="http://schemas.openxmlformats.org/officeDocument/2006/relationships/image" Target="../media/image133.png"/><Relationship Id="rId22" Type="http://schemas.openxmlformats.org/officeDocument/2006/relationships/customXml" Target="../ink/ink11.xml"/><Relationship Id="rId43" Type="http://schemas.openxmlformats.org/officeDocument/2006/relationships/image" Target="../media/image27.png"/><Relationship Id="rId64" Type="http://schemas.openxmlformats.org/officeDocument/2006/relationships/customXml" Target="../ink/ink32.xml"/><Relationship Id="rId118" Type="http://schemas.openxmlformats.org/officeDocument/2006/relationships/customXml" Target="../ink/ink59.xml"/><Relationship Id="rId139" Type="http://schemas.openxmlformats.org/officeDocument/2006/relationships/image" Target="../media/image75.png"/><Relationship Id="rId85" Type="http://schemas.openxmlformats.org/officeDocument/2006/relationships/image" Target="../media/image48.png"/><Relationship Id="rId150" Type="http://schemas.openxmlformats.org/officeDocument/2006/relationships/customXml" Target="../ink/ink75.xml"/><Relationship Id="rId171" Type="http://schemas.openxmlformats.org/officeDocument/2006/relationships/image" Target="../media/image91.png"/><Relationship Id="rId192" Type="http://schemas.openxmlformats.org/officeDocument/2006/relationships/customXml" Target="../ink/ink96.xml"/><Relationship Id="rId206" Type="http://schemas.openxmlformats.org/officeDocument/2006/relationships/image" Target="../media/image108.png"/><Relationship Id="rId227" Type="http://schemas.openxmlformats.org/officeDocument/2006/relationships/customXml" Target="../ink/ink115.xml"/><Relationship Id="rId248" Type="http://schemas.openxmlformats.org/officeDocument/2006/relationships/image" Target="../media/image128.png"/><Relationship Id="rId12" Type="http://schemas.openxmlformats.org/officeDocument/2006/relationships/customXml" Target="../ink/ink6.xml"/><Relationship Id="rId33" Type="http://schemas.openxmlformats.org/officeDocument/2006/relationships/image" Target="../media/image22.png"/><Relationship Id="rId108" Type="http://schemas.openxmlformats.org/officeDocument/2006/relationships/customXml" Target="../ink/ink54.xml"/><Relationship Id="rId129" Type="http://schemas.openxmlformats.org/officeDocument/2006/relationships/image" Target="../media/image70.png"/><Relationship Id="rId54" Type="http://schemas.openxmlformats.org/officeDocument/2006/relationships/customXml" Target="../ink/ink27.xml"/><Relationship Id="rId75" Type="http://schemas.openxmlformats.org/officeDocument/2006/relationships/image" Target="../media/image43.png"/><Relationship Id="rId96" Type="http://schemas.openxmlformats.org/officeDocument/2006/relationships/customXml" Target="../ink/ink48.xml"/><Relationship Id="rId140" Type="http://schemas.openxmlformats.org/officeDocument/2006/relationships/customXml" Target="../ink/ink70.xml"/><Relationship Id="rId161" Type="http://schemas.openxmlformats.org/officeDocument/2006/relationships/image" Target="../media/image86.png"/><Relationship Id="rId182" Type="http://schemas.openxmlformats.org/officeDocument/2006/relationships/customXml" Target="../ink/ink91.xml"/><Relationship Id="rId217" Type="http://schemas.openxmlformats.org/officeDocument/2006/relationships/image" Target="../media/image113.png"/><Relationship Id="rId6" Type="http://schemas.openxmlformats.org/officeDocument/2006/relationships/customXml" Target="../ink/ink3.xml"/><Relationship Id="rId238" Type="http://schemas.openxmlformats.org/officeDocument/2006/relationships/image" Target="../media/image123.png"/><Relationship Id="rId259" Type="http://schemas.openxmlformats.org/officeDocument/2006/relationships/customXml" Target="../ink/ink131.xml"/><Relationship Id="rId23" Type="http://schemas.openxmlformats.org/officeDocument/2006/relationships/image" Target="../media/image17.png"/><Relationship Id="rId119" Type="http://schemas.openxmlformats.org/officeDocument/2006/relationships/image" Target="../media/image65.png"/><Relationship Id="rId44" Type="http://schemas.openxmlformats.org/officeDocument/2006/relationships/customXml" Target="../ink/ink22.xml"/><Relationship Id="rId65" Type="http://schemas.openxmlformats.org/officeDocument/2006/relationships/image" Target="../media/image38.png"/><Relationship Id="rId86" Type="http://schemas.openxmlformats.org/officeDocument/2006/relationships/customXml" Target="../ink/ink43.xml"/><Relationship Id="rId130" Type="http://schemas.openxmlformats.org/officeDocument/2006/relationships/customXml" Target="../ink/ink65.xml"/><Relationship Id="rId151" Type="http://schemas.openxmlformats.org/officeDocument/2006/relationships/image" Target="../media/image81.png"/><Relationship Id="rId172" Type="http://schemas.openxmlformats.org/officeDocument/2006/relationships/customXml" Target="../ink/ink86.xml"/><Relationship Id="rId193" Type="http://schemas.openxmlformats.org/officeDocument/2006/relationships/image" Target="../media/image102.png"/><Relationship Id="rId207" Type="http://schemas.openxmlformats.org/officeDocument/2006/relationships/customXml" Target="../ink/ink104.xml"/><Relationship Id="rId228" Type="http://schemas.openxmlformats.org/officeDocument/2006/relationships/image" Target="../media/image118.png"/><Relationship Id="rId249" Type="http://schemas.openxmlformats.org/officeDocument/2006/relationships/customXml" Target="../ink/ink126.xml"/><Relationship Id="rId13" Type="http://schemas.openxmlformats.org/officeDocument/2006/relationships/image" Target="../media/image12.png"/><Relationship Id="rId109" Type="http://schemas.openxmlformats.org/officeDocument/2006/relationships/image" Target="../media/image60.png"/><Relationship Id="rId260" Type="http://schemas.openxmlformats.org/officeDocument/2006/relationships/image" Target="../media/image134.png"/><Relationship Id="rId34" Type="http://schemas.openxmlformats.org/officeDocument/2006/relationships/customXml" Target="../ink/ink17.xml"/><Relationship Id="rId55" Type="http://schemas.openxmlformats.org/officeDocument/2006/relationships/image" Target="../media/image33.png"/><Relationship Id="rId76" Type="http://schemas.openxmlformats.org/officeDocument/2006/relationships/customXml" Target="../ink/ink38.xml"/><Relationship Id="rId97" Type="http://schemas.openxmlformats.org/officeDocument/2006/relationships/image" Target="../media/image54.png"/><Relationship Id="rId120" Type="http://schemas.openxmlformats.org/officeDocument/2006/relationships/customXml" Target="../ink/ink60.xml"/><Relationship Id="rId141" Type="http://schemas.openxmlformats.org/officeDocument/2006/relationships/image" Target="../media/image76.png"/><Relationship Id="rId7" Type="http://schemas.openxmlformats.org/officeDocument/2006/relationships/image" Target="../media/image9.png"/><Relationship Id="rId162" Type="http://schemas.openxmlformats.org/officeDocument/2006/relationships/customXml" Target="../ink/ink81.xml"/><Relationship Id="rId183" Type="http://schemas.openxmlformats.org/officeDocument/2006/relationships/image" Target="../media/image97.png"/><Relationship Id="rId218" Type="http://schemas.openxmlformats.org/officeDocument/2006/relationships/customXml" Target="../ink/ink110.xml"/><Relationship Id="rId239" Type="http://schemas.openxmlformats.org/officeDocument/2006/relationships/customXml" Target="../ink/ink121.xml"/><Relationship Id="rId250" Type="http://schemas.openxmlformats.org/officeDocument/2006/relationships/image" Target="../media/image129.png"/><Relationship Id="rId24" Type="http://schemas.openxmlformats.org/officeDocument/2006/relationships/customXml" Target="../ink/ink12.xml"/><Relationship Id="rId45" Type="http://schemas.openxmlformats.org/officeDocument/2006/relationships/image" Target="../media/image28.png"/><Relationship Id="rId66" Type="http://schemas.openxmlformats.org/officeDocument/2006/relationships/customXml" Target="../ink/ink33.xml"/><Relationship Id="rId87" Type="http://schemas.openxmlformats.org/officeDocument/2006/relationships/image" Target="../media/image49.png"/><Relationship Id="rId110" Type="http://schemas.openxmlformats.org/officeDocument/2006/relationships/customXml" Target="../ink/ink55.xml"/><Relationship Id="rId131" Type="http://schemas.openxmlformats.org/officeDocument/2006/relationships/image" Target="../media/image71.png"/><Relationship Id="rId152" Type="http://schemas.openxmlformats.org/officeDocument/2006/relationships/customXml" Target="../ink/ink76.xml"/><Relationship Id="rId173" Type="http://schemas.openxmlformats.org/officeDocument/2006/relationships/image" Target="../media/image92.png"/><Relationship Id="rId194" Type="http://schemas.openxmlformats.org/officeDocument/2006/relationships/customXml" Target="../ink/ink97.xml"/><Relationship Id="rId208" Type="http://schemas.openxmlformats.org/officeDocument/2006/relationships/image" Target="../media/image109.png"/><Relationship Id="rId229" Type="http://schemas.openxmlformats.org/officeDocument/2006/relationships/customXml" Target="../ink/ink116.xml"/><Relationship Id="rId240" Type="http://schemas.openxmlformats.org/officeDocument/2006/relationships/image" Target="../media/image124.png"/><Relationship Id="rId261" Type="http://schemas.openxmlformats.org/officeDocument/2006/relationships/customXml" Target="../ink/ink132.xml"/><Relationship Id="rId14" Type="http://schemas.openxmlformats.org/officeDocument/2006/relationships/customXml" Target="../ink/ink7.xml"/><Relationship Id="rId35" Type="http://schemas.openxmlformats.org/officeDocument/2006/relationships/image" Target="../media/image23.png"/><Relationship Id="rId56" Type="http://schemas.openxmlformats.org/officeDocument/2006/relationships/customXml" Target="../ink/ink28.xml"/><Relationship Id="rId77" Type="http://schemas.openxmlformats.org/officeDocument/2006/relationships/image" Target="../media/image44.png"/><Relationship Id="rId100" Type="http://schemas.openxmlformats.org/officeDocument/2006/relationships/customXml" Target="../ink/ink50.xml"/><Relationship Id="rId8" Type="http://schemas.openxmlformats.org/officeDocument/2006/relationships/customXml" Target="../ink/ink4.xml"/><Relationship Id="rId98" Type="http://schemas.openxmlformats.org/officeDocument/2006/relationships/customXml" Target="../ink/ink49.xml"/><Relationship Id="rId121" Type="http://schemas.openxmlformats.org/officeDocument/2006/relationships/image" Target="../media/image66.png"/><Relationship Id="rId142" Type="http://schemas.openxmlformats.org/officeDocument/2006/relationships/customXml" Target="../ink/ink71.xml"/><Relationship Id="rId163" Type="http://schemas.openxmlformats.org/officeDocument/2006/relationships/image" Target="../media/image87.png"/><Relationship Id="rId184" Type="http://schemas.openxmlformats.org/officeDocument/2006/relationships/customXml" Target="../ink/ink92.xml"/><Relationship Id="rId219" Type="http://schemas.openxmlformats.org/officeDocument/2006/relationships/image" Target="../media/image114.png"/><Relationship Id="rId230" Type="http://schemas.openxmlformats.org/officeDocument/2006/relationships/image" Target="../media/image119.png"/><Relationship Id="rId251" Type="http://schemas.openxmlformats.org/officeDocument/2006/relationships/customXml" Target="../ink/ink127.xml"/><Relationship Id="rId25" Type="http://schemas.openxmlformats.org/officeDocument/2006/relationships/image" Target="../media/image18.png"/><Relationship Id="rId46" Type="http://schemas.openxmlformats.org/officeDocument/2006/relationships/customXml" Target="../ink/ink23.xml"/><Relationship Id="rId67" Type="http://schemas.openxmlformats.org/officeDocument/2006/relationships/image" Target="../media/image39.png"/><Relationship Id="rId88" Type="http://schemas.openxmlformats.org/officeDocument/2006/relationships/customXml" Target="../ink/ink44.xml"/><Relationship Id="rId111" Type="http://schemas.openxmlformats.org/officeDocument/2006/relationships/image" Target="../media/image61.png"/><Relationship Id="rId132" Type="http://schemas.openxmlformats.org/officeDocument/2006/relationships/customXml" Target="../ink/ink66.xml"/><Relationship Id="rId153" Type="http://schemas.openxmlformats.org/officeDocument/2006/relationships/image" Target="../media/image82.png"/><Relationship Id="rId174" Type="http://schemas.openxmlformats.org/officeDocument/2006/relationships/customXml" Target="../ink/ink87.xml"/><Relationship Id="rId195" Type="http://schemas.openxmlformats.org/officeDocument/2006/relationships/image" Target="../media/image103.png"/><Relationship Id="rId209" Type="http://schemas.openxmlformats.org/officeDocument/2006/relationships/customXml" Target="../ink/ink105.xml"/><Relationship Id="rId220" Type="http://schemas.openxmlformats.org/officeDocument/2006/relationships/customXml" Target="../ink/ink111.xml"/><Relationship Id="rId241" Type="http://schemas.openxmlformats.org/officeDocument/2006/relationships/customXml" Target="../ink/ink122.xml"/><Relationship Id="rId15" Type="http://schemas.openxmlformats.org/officeDocument/2006/relationships/image" Target="../media/image13.png"/><Relationship Id="rId36" Type="http://schemas.openxmlformats.org/officeDocument/2006/relationships/customXml" Target="../ink/ink18.xml"/><Relationship Id="rId57" Type="http://schemas.openxmlformats.org/officeDocument/2006/relationships/image" Target="../media/image34.png"/><Relationship Id="rId262" Type="http://schemas.openxmlformats.org/officeDocument/2006/relationships/image" Target="../media/image135.png"/><Relationship Id="rId78" Type="http://schemas.openxmlformats.org/officeDocument/2006/relationships/customXml" Target="../ink/ink39.xml"/><Relationship Id="rId99" Type="http://schemas.openxmlformats.org/officeDocument/2006/relationships/image" Target="../media/image55.png"/><Relationship Id="rId101" Type="http://schemas.openxmlformats.org/officeDocument/2006/relationships/image" Target="../media/image56.png"/><Relationship Id="rId122" Type="http://schemas.openxmlformats.org/officeDocument/2006/relationships/customXml" Target="../ink/ink61.xml"/><Relationship Id="rId143" Type="http://schemas.openxmlformats.org/officeDocument/2006/relationships/image" Target="../media/image77.png"/><Relationship Id="rId164" Type="http://schemas.openxmlformats.org/officeDocument/2006/relationships/customXml" Target="../ink/ink82.xml"/><Relationship Id="rId185" Type="http://schemas.openxmlformats.org/officeDocument/2006/relationships/image" Target="../media/image98.png"/><Relationship Id="rId9" Type="http://schemas.openxmlformats.org/officeDocument/2006/relationships/image" Target="../media/image10.png"/><Relationship Id="rId210" Type="http://schemas.openxmlformats.org/officeDocument/2006/relationships/customXml" Target="../ink/ink106.xml"/><Relationship Id="rId26" Type="http://schemas.openxmlformats.org/officeDocument/2006/relationships/customXml" Target="../ink/ink13.xml"/><Relationship Id="rId231" Type="http://schemas.openxmlformats.org/officeDocument/2006/relationships/customXml" Target="../ink/ink117.xml"/><Relationship Id="rId252" Type="http://schemas.openxmlformats.org/officeDocument/2006/relationships/image" Target="../media/image130.png"/><Relationship Id="rId47" Type="http://schemas.openxmlformats.org/officeDocument/2006/relationships/image" Target="../media/image29.png"/><Relationship Id="rId68" Type="http://schemas.openxmlformats.org/officeDocument/2006/relationships/customXml" Target="../ink/ink34.xml"/><Relationship Id="rId89" Type="http://schemas.openxmlformats.org/officeDocument/2006/relationships/image" Target="../media/image50.png"/><Relationship Id="rId112" Type="http://schemas.openxmlformats.org/officeDocument/2006/relationships/customXml" Target="../ink/ink56.xml"/><Relationship Id="rId133" Type="http://schemas.openxmlformats.org/officeDocument/2006/relationships/image" Target="../media/image72.png"/><Relationship Id="rId154" Type="http://schemas.openxmlformats.org/officeDocument/2006/relationships/customXml" Target="../ink/ink77.xml"/><Relationship Id="rId175" Type="http://schemas.openxmlformats.org/officeDocument/2006/relationships/image" Target="../media/image93.png"/><Relationship Id="rId196" Type="http://schemas.openxmlformats.org/officeDocument/2006/relationships/customXml" Target="../ink/ink98.xml"/><Relationship Id="rId200" Type="http://schemas.openxmlformats.org/officeDocument/2006/relationships/image" Target="../media/image105.png"/><Relationship Id="rId16" Type="http://schemas.openxmlformats.org/officeDocument/2006/relationships/customXml" Target="../ink/ink8.xml"/><Relationship Id="rId221" Type="http://schemas.openxmlformats.org/officeDocument/2006/relationships/image" Target="../media/image115.png"/><Relationship Id="rId242" Type="http://schemas.openxmlformats.org/officeDocument/2006/relationships/image" Target="../media/image125.png"/><Relationship Id="rId263" Type="http://schemas.openxmlformats.org/officeDocument/2006/relationships/customXml" Target="../ink/ink133.xml"/><Relationship Id="rId37" Type="http://schemas.openxmlformats.org/officeDocument/2006/relationships/image" Target="../media/image24.png"/><Relationship Id="rId58" Type="http://schemas.openxmlformats.org/officeDocument/2006/relationships/customXml" Target="../ink/ink29.xml"/><Relationship Id="rId79" Type="http://schemas.openxmlformats.org/officeDocument/2006/relationships/image" Target="../media/image45.png"/><Relationship Id="rId102" Type="http://schemas.openxmlformats.org/officeDocument/2006/relationships/customXml" Target="../ink/ink51.xml"/><Relationship Id="rId123" Type="http://schemas.openxmlformats.org/officeDocument/2006/relationships/image" Target="../media/image67.png"/><Relationship Id="rId144" Type="http://schemas.openxmlformats.org/officeDocument/2006/relationships/customXml" Target="../ink/ink72.xml"/><Relationship Id="rId90" Type="http://schemas.openxmlformats.org/officeDocument/2006/relationships/customXml" Target="../ink/ink45.xml"/><Relationship Id="rId165" Type="http://schemas.openxmlformats.org/officeDocument/2006/relationships/image" Target="../media/image88.png"/><Relationship Id="rId186" Type="http://schemas.openxmlformats.org/officeDocument/2006/relationships/customXml" Target="../ink/ink93.xml"/><Relationship Id="rId211" Type="http://schemas.openxmlformats.org/officeDocument/2006/relationships/image" Target="../media/image110.png"/><Relationship Id="rId232" Type="http://schemas.openxmlformats.org/officeDocument/2006/relationships/image" Target="../media/image120.png"/><Relationship Id="rId253" Type="http://schemas.openxmlformats.org/officeDocument/2006/relationships/customXml" Target="../ink/ink128.xml"/><Relationship Id="rId27" Type="http://schemas.openxmlformats.org/officeDocument/2006/relationships/image" Target="../media/image19.png"/><Relationship Id="rId48" Type="http://schemas.openxmlformats.org/officeDocument/2006/relationships/customXml" Target="../ink/ink24.xml"/><Relationship Id="rId69" Type="http://schemas.openxmlformats.org/officeDocument/2006/relationships/image" Target="../media/image40.png"/><Relationship Id="rId113" Type="http://schemas.openxmlformats.org/officeDocument/2006/relationships/image" Target="../media/image62.png"/><Relationship Id="rId134" Type="http://schemas.openxmlformats.org/officeDocument/2006/relationships/customXml" Target="../ink/ink67.xml"/><Relationship Id="rId80" Type="http://schemas.openxmlformats.org/officeDocument/2006/relationships/customXml" Target="../ink/ink40.xml"/><Relationship Id="rId155" Type="http://schemas.openxmlformats.org/officeDocument/2006/relationships/image" Target="../media/image83.png"/><Relationship Id="rId176" Type="http://schemas.openxmlformats.org/officeDocument/2006/relationships/customXml" Target="../ink/ink88.xml"/><Relationship Id="rId197" Type="http://schemas.openxmlformats.org/officeDocument/2006/relationships/image" Target="../media/image104.png"/><Relationship Id="rId201" Type="http://schemas.openxmlformats.org/officeDocument/2006/relationships/customXml" Target="../ink/ink101.xml"/><Relationship Id="rId222" Type="http://schemas.openxmlformats.org/officeDocument/2006/relationships/customXml" Target="../ink/ink112.xml"/><Relationship Id="rId243" Type="http://schemas.openxmlformats.org/officeDocument/2006/relationships/customXml" Target="../ink/ink123.xml"/><Relationship Id="rId264" Type="http://schemas.openxmlformats.org/officeDocument/2006/relationships/image" Target="../media/image136.png"/><Relationship Id="rId17" Type="http://schemas.openxmlformats.org/officeDocument/2006/relationships/image" Target="../media/image14.png"/><Relationship Id="rId38" Type="http://schemas.openxmlformats.org/officeDocument/2006/relationships/customXml" Target="../ink/ink19.xml"/><Relationship Id="rId59" Type="http://schemas.openxmlformats.org/officeDocument/2006/relationships/image" Target="../media/image35.png"/><Relationship Id="rId103" Type="http://schemas.openxmlformats.org/officeDocument/2006/relationships/image" Target="../media/image57.png"/><Relationship Id="rId124" Type="http://schemas.openxmlformats.org/officeDocument/2006/relationships/customXml" Target="../ink/ink62.xml"/><Relationship Id="rId70" Type="http://schemas.openxmlformats.org/officeDocument/2006/relationships/customXml" Target="../ink/ink35.xml"/><Relationship Id="rId91" Type="http://schemas.openxmlformats.org/officeDocument/2006/relationships/image" Target="../media/image51.png"/><Relationship Id="rId145" Type="http://schemas.openxmlformats.org/officeDocument/2006/relationships/image" Target="../media/image78.png"/><Relationship Id="rId166" Type="http://schemas.openxmlformats.org/officeDocument/2006/relationships/customXml" Target="../ink/ink83.xml"/><Relationship Id="rId187" Type="http://schemas.openxmlformats.org/officeDocument/2006/relationships/image" Target="../media/image99.png"/><Relationship Id="rId1" Type="http://schemas.openxmlformats.org/officeDocument/2006/relationships/slideLayout" Target="../slideLayouts/slideLayout2.xml"/><Relationship Id="rId212" Type="http://schemas.openxmlformats.org/officeDocument/2006/relationships/customXml" Target="../ink/ink107.xml"/><Relationship Id="rId233" Type="http://schemas.openxmlformats.org/officeDocument/2006/relationships/customXml" Target="../ink/ink118.xml"/><Relationship Id="rId254" Type="http://schemas.openxmlformats.org/officeDocument/2006/relationships/image" Target="../media/image131.png"/><Relationship Id="rId28" Type="http://schemas.openxmlformats.org/officeDocument/2006/relationships/customXml" Target="../ink/ink14.xml"/><Relationship Id="rId49" Type="http://schemas.openxmlformats.org/officeDocument/2006/relationships/image" Target="../media/image30.png"/><Relationship Id="rId114" Type="http://schemas.openxmlformats.org/officeDocument/2006/relationships/customXml" Target="../ink/ink57.xml"/><Relationship Id="rId60" Type="http://schemas.openxmlformats.org/officeDocument/2006/relationships/customXml" Target="../ink/ink30.xml"/><Relationship Id="rId81" Type="http://schemas.openxmlformats.org/officeDocument/2006/relationships/image" Target="../media/image46.png"/><Relationship Id="rId135" Type="http://schemas.openxmlformats.org/officeDocument/2006/relationships/image" Target="../media/image73.png"/><Relationship Id="rId156" Type="http://schemas.openxmlformats.org/officeDocument/2006/relationships/customXml" Target="../ink/ink78.xml"/><Relationship Id="rId177" Type="http://schemas.openxmlformats.org/officeDocument/2006/relationships/image" Target="../media/image94.png"/><Relationship Id="rId198" Type="http://schemas.openxmlformats.org/officeDocument/2006/relationships/customXml" Target="../ink/ink99.xml"/><Relationship Id="rId202" Type="http://schemas.openxmlformats.org/officeDocument/2006/relationships/image" Target="../media/image106.png"/><Relationship Id="rId223" Type="http://schemas.openxmlformats.org/officeDocument/2006/relationships/customXml" Target="../ink/ink113.xml"/><Relationship Id="rId244" Type="http://schemas.openxmlformats.org/officeDocument/2006/relationships/image" Target="../media/image126.png"/><Relationship Id="rId18" Type="http://schemas.openxmlformats.org/officeDocument/2006/relationships/customXml" Target="../ink/ink9.xml"/><Relationship Id="rId39" Type="http://schemas.openxmlformats.org/officeDocument/2006/relationships/image" Target="../media/image25.png"/><Relationship Id="rId265" Type="http://schemas.openxmlformats.org/officeDocument/2006/relationships/customXml" Target="../ink/ink134.xml"/><Relationship Id="rId50" Type="http://schemas.openxmlformats.org/officeDocument/2006/relationships/customXml" Target="../ink/ink25.xml"/><Relationship Id="rId104" Type="http://schemas.openxmlformats.org/officeDocument/2006/relationships/customXml" Target="../ink/ink52.xml"/><Relationship Id="rId125" Type="http://schemas.openxmlformats.org/officeDocument/2006/relationships/image" Target="../media/image68.png"/><Relationship Id="rId146" Type="http://schemas.openxmlformats.org/officeDocument/2006/relationships/customXml" Target="../ink/ink73.xml"/><Relationship Id="rId167" Type="http://schemas.openxmlformats.org/officeDocument/2006/relationships/image" Target="../media/image89.png"/><Relationship Id="rId188" Type="http://schemas.openxmlformats.org/officeDocument/2006/relationships/customXml" Target="../ink/ink94.xml"/><Relationship Id="rId71" Type="http://schemas.openxmlformats.org/officeDocument/2006/relationships/image" Target="../media/image41.png"/><Relationship Id="rId92" Type="http://schemas.openxmlformats.org/officeDocument/2006/relationships/customXml" Target="../ink/ink46.xml"/><Relationship Id="rId213" Type="http://schemas.openxmlformats.org/officeDocument/2006/relationships/image" Target="../media/image111.png"/><Relationship Id="rId234" Type="http://schemas.openxmlformats.org/officeDocument/2006/relationships/image" Target="../media/image121.png"/><Relationship Id="rId2" Type="http://schemas.openxmlformats.org/officeDocument/2006/relationships/customXml" Target="../ink/ink1.xml"/><Relationship Id="rId29" Type="http://schemas.openxmlformats.org/officeDocument/2006/relationships/image" Target="../media/image20.png"/><Relationship Id="rId255" Type="http://schemas.openxmlformats.org/officeDocument/2006/relationships/customXml" Target="../ink/ink129.xml"/><Relationship Id="rId40" Type="http://schemas.openxmlformats.org/officeDocument/2006/relationships/customXml" Target="../ink/ink20.xml"/><Relationship Id="rId115" Type="http://schemas.openxmlformats.org/officeDocument/2006/relationships/image" Target="../media/image63.png"/><Relationship Id="rId136" Type="http://schemas.openxmlformats.org/officeDocument/2006/relationships/customXml" Target="../ink/ink68.xml"/><Relationship Id="rId157" Type="http://schemas.openxmlformats.org/officeDocument/2006/relationships/image" Target="../media/image84.png"/><Relationship Id="rId178" Type="http://schemas.openxmlformats.org/officeDocument/2006/relationships/customXml" Target="../ink/ink89.xml"/><Relationship Id="rId61" Type="http://schemas.openxmlformats.org/officeDocument/2006/relationships/image" Target="../media/image36.png"/><Relationship Id="rId82" Type="http://schemas.openxmlformats.org/officeDocument/2006/relationships/customXml" Target="../ink/ink41.xml"/><Relationship Id="rId199" Type="http://schemas.openxmlformats.org/officeDocument/2006/relationships/customXml" Target="../ink/ink100.xml"/><Relationship Id="rId203" Type="http://schemas.openxmlformats.org/officeDocument/2006/relationships/customXml" Target="../ink/ink102.xml"/><Relationship Id="rId19" Type="http://schemas.openxmlformats.org/officeDocument/2006/relationships/image" Target="../media/image15.png"/><Relationship Id="rId224" Type="http://schemas.openxmlformats.org/officeDocument/2006/relationships/image" Target="../media/image116.png"/><Relationship Id="rId245" Type="http://schemas.openxmlformats.org/officeDocument/2006/relationships/customXml" Target="../ink/ink124.xml"/><Relationship Id="rId266" Type="http://schemas.openxmlformats.org/officeDocument/2006/relationships/image" Target="../media/image137.png"/><Relationship Id="rId30" Type="http://schemas.openxmlformats.org/officeDocument/2006/relationships/customXml" Target="../ink/ink15.xml"/><Relationship Id="rId105" Type="http://schemas.openxmlformats.org/officeDocument/2006/relationships/image" Target="../media/image58.png"/><Relationship Id="rId126" Type="http://schemas.openxmlformats.org/officeDocument/2006/relationships/customXml" Target="../ink/ink63.xml"/><Relationship Id="rId147" Type="http://schemas.openxmlformats.org/officeDocument/2006/relationships/image" Target="../media/image79.png"/><Relationship Id="rId168" Type="http://schemas.openxmlformats.org/officeDocument/2006/relationships/customXml" Target="../ink/ink84.xml"/><Relationship Id="rId51" Type="http://schemas.openxmlformats.org/officeDocument/2006/relationships/image" Target="../media/image31.png"/><Relationship Id="rId72" Type="http://schemas.openxmlformats.org/officeDocument/2006/relationships/customXml" Target="../ink/ink36.xml"/><Relationship Id="rId93" Type="http://schemas.openxmlformats.org/officeDocument/2006/relationships/image" Target="../media/image52.png"/><Relationship Id="rId189" Type="http://schemas.openxmlformats.org/officeDocument/2006/relationships/image" Target="../media/image100.png"/><Relationship Id="rId3" Type="http://schemas.openxmlformats.org/officeDocument/2006/relationships/image" Target="../media/image7.png"/><Relationship Id="rId214" Type="http://schemas.openxmlformats.org/officeDocument/2006/relationships/customXml" Target="../ink/ink108.xml"/><Relationship Id="rId235" Type="http://schemas.openxmlformats.org/officeDocument/2006/relationships/customXml" Target="../ink/ink119.xml"/><Relationship Id="rId256" Type="http://schemas.openxmlformats.org/officeDocument/2006/relationships/image" Target="../media/image132.png"/><Relationship Id="rId116" Type="http://schemas.openxmlformats.org/officeDocument/2006/relationships/customXml" Target="../ink/ink58.xml"/><Relationship Id="rId137" Type="http://schemas.openxmlformats.org/officeDocument/2006/relationships/image" Target="../media/image74.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26.png"/><Relationship Id="rId62" Type="http://schemas.openxmlformats.org/officeDocument/2006/relationships/customXml" Target="../ink/ink31.xml"/><Relationship Id="rId83" Type="http://schemas.openxmlformats.org/officeDocument/2006/relationships/image" Target="../media/image47.png"/><Relationship Id="rId179" Type="http://schemas.openxmlformats.org/officeDocument/2006/relationships/image" Target="../media/image95.png"/><Relationship Id="rId190" Type="http://schemas.openxmlformats.org/officeDocument/2006/relationships/customXml" Target="../ink/ink95.xml"/><Relationship Id="rId204" Type="http://schemas.openxmlformats.org/officeDocument/2006/relationships/image" Target="../media/image107.png"/><Relationship Id="rId225" Type="http://schemas.openxmlformats.org/officeDocument/2006/relationships/customXml" Target="../ink/ink114.xml"/><Relationship Id="rId246" Type="http://schemas.openxmlformats.org/officeDocument/2006/relationships/image" Target="../media/image127.png"/><Relationship Id="rId106" Type="http://schemas.openxmlformats.org/officeDocument/2006/relationships/customXml" Target="../ink/ink53.xml"/><Relationship Id="rId127" Type="http://schemas.openxmlformats.org/officeDocument/2006/relationships/image" Target="../media/image69.png"/><Relationship Id="rId10" Type="http://schemas.openxmlformats.org/officeDocument/2006/relationships/customXml" Target="../ink/ink5.xml"/><Relationship Id="rId31" Type="http://schemas.openxmlformats.org/officeDocument/2006/relationships/image" Target="../media/image21.png"/><Relationship Id="rId52" Type="http://schemas.openxmlformats.org/officeDocument/2006/relationships/customXml" Target="../ink/ink26.xml"/><Relationship Id="rId73" Type="http://schemas.openxmlformats.org/officeDocument/2006/relationships/image" Target="../media/image42.png"/><Relationship Id="rId94" Type="http://schemas.openxmlformats.org/officeDocument/2006/relationships/customXml" Target="../ink/ink47.xml"/><Relationship Id="rId148" Type="http://schemas.openxmlformats.org/officeDocument/2006/relationships/customXml" Target="../ink/ink74.xml"/><Relationship Id="rId169" Type="http://schemas.openxmlformats.org/officeDocument/2006/relationships/image" Target="../media/image90.png"/><Relationship Id="rId4" Type="http://schemas.openxmlformats.org/officeDocument/2006/relationships/customXml" Target="../ink/ink2.xml"/><Relationship Id="rId180" Type="http://schemas.openxmlformats.org/officeDocument/2006/relationships/customXml" Target="../ink/ink90.xml"/><Relationship Id="rId215" Type="http://schemas.openxmlformats.org/officeDocument/2006/relationships/image" Target="../media/image112.png"/><Relationship Id="rId236" Type="http://schemas.openxmlformats.org/officeDocument/2006/relationships/image" Target="../media/image122.png"/><Relationship Id="rId257" Type="http://schemas.openxmlformats.org/officeDocument/2006/relationships/customXml" Target="../ink/ink130.xml"/><Relationship Id="rId42" Type="http://schemas.openxmlformats.org/officeDocument/2006/relationships/customXml" Target="../ink/ink21.xml"/><Relationship Id="rId84" Type="http://schemas.openxmlformats.org/officeDocument/2006/relationships/customXml" Target="../ink/ink42.xml"/><Relationship Id="rId138" Type="http://schemas.openxmlformats.org/officeDocument/2006/relationships/customXml" Target="../ink/ink69.xml"/><Relationship Id="rId191" Type="http://schemas.openxmlformats.org/officeDocument/2006/relationships/image" Target="../media/image101.png"/><Relationship Id="rId205" Type="http://schemas.openxmlformats.org/officeDocument/2006/relationships/customXml" Target="../ink/ink103.xml"/><Relationship Id="rId247" Type="http://schemas.openxmlformats.org/officeDocument/2006/relationships/customXml" Target="../ink/ink125.xml"/></Relationships>
</file>

<file path=ppt/slides/_rels/slide6.xml.rels><?xml version="1.0" encoding="UTF-8" standalone="yes"?>
<Relationships xmlns="http://schemas.openxmlformats.org/package/2006/relationships"><Relationship Id="rId13" Type="http://schemas.openxmlformats.org/officeDocument/2006/relationships/customXml" Target="../ink/ink140.xml"/><Relationship Id="rId18" Type="http://schemas.openxmlformats.org/officeDocument/2006/relationships/image" Target="../media/image1510.png"/><Relationship Id="rId26" Type="http://schemas.openxmlformats.org/officeDocument/2006/relationships/image" Target="../media/image1910.png"/><Relationship Id="rId39" Type="http://schemas.openxmlformats.org/officeDocument/2006/relationships/customXml" Target="../ink/ink153.xml"/><Relationship Id="rId21" Type="http://schemas.openxmlformats.org/officeDocument/2006/relationships/customXml" Target="../ink/ink144.xml"/><Relationship Id="rId34" Type="http://schemas.openxmlformats.org/officeDocument/2006/relationships/image" Target="../media/image2310.png"/><Relationship Id="rId7" Type="http://schemas.openxmlformats.org/officeDocument/2006/relationships/customXml" Target="../ink/ink137.xml"/><Relationship Id="rId12" Type="http://schemas.openxmlformats.org/officeDocument/2006/relationships/image" Target="../media/image1210.png"/><Relationship Id="rId17" Type="http://schemas.openxmlformats.org/officeDocument/2006/relationships/customXml" Target="../ink/ink142.xml"/><Relationship Id="rId25" Type="http://schemas.openxmlformats.org/officeDocument/2006/relationships/customXml" Target="../ink/ink146.xml"/><Relationship Id="rId33" Type="http://schemas.openxmlformats.org/officeDocument/2006/relationships/customXml" Target="../ink/ink150.xml"/><Relationship Id="rId38" Type="http://schemas.openxmlformats.org/officeDocument/2006/relationships/image" Target="../media/image250.png"/><Relationship Id="rId2" Type="http://schemas.openxmlformats.org/officeDocument/2006/relationships/customXml" Target="../ink/ink135.xml"/><Relationship Id="rId16" Type="http://schemas.openxmlformats.org/officeDocument/2006/relationships/image" Target="../media/image1410.png"/><Relationship Id="rId20" Type="http://schemas.openxmlformats.org/officeDocument/2006/relationships/image" Target="../media/image1610.png"/><Relationship Id="rId29" Type="http://schemas.openxmlformats.org/officeDocument/2006/relationships/customXml" Target="../ink/ink148.xml"/><Relationship Id="rId1" Type="http://schemas.openxmlformats.org/officeDocument/2006/relationships/slideLayout" Target="../slideLayouts/slideLayout2.xml"/><Relationship Id="rId6" Type="http://schemas.openxmlformats.org/officeDocument/2006/relationships/image" Target="../media/image910.png"/><Relationship Id="rId11" Type="http://schemas.openxmlformats.org/officeDocument/2006/relationships/customXml" Target="../ink/ink139.xml"/><Relationship Id="rId24" Type="http://schemas.openxmlformats.org/officeDocument/2006/relationships/image" Target="../media/image1810.png"/><Relationship Id="rId32" Type="http://schemas.openxmlformats.org/officeDocument/2006/relationships/image" Target="../media/image2210.png"/><Relationship Id="rId37" Type="http://schemas.openxmlformats.org/officeDocument/2006/relationships/customXml" Target="../ink/ink152.xml"/><Relationship Id="rId40" Type="http://schemas.openxmlformats.org/officeDocument/2006/relationships/image" Target="../media/image260.png"/><Relationship Id="rId5" Type="http://schemas.openxmlformats.org/officeDocument/2006/relationships/customXml" Target="../ink/ink136.xml"/><Relationship Id="rId15" Type="http://schemas.openxmlformats.org/officeDocument/2006/relationships/customXml" Target="../ink/ink141.xml"/><Relationship Id="rId23" Type="http://schemas.openxmlformats.org/officeDocument/2006/relationships/customXml" Target="../ink/ink145.xml"/><Relationship Id="rId28" Type="http://schemas.openxmlformats.org/officeDocument/2006/relationships/image" Target="../media/image2010.png"/><Relationship Id="rId36" Type="http://schemas.openxmlformats.org/officeDocument/2006/relationships/image" Target="../media/image247.png"/><Relationship Id="rId10" Type="http://schemas.openxmlformats.org/officeDocument/2006/relationships/image" Target="../media/image1110.png"/><Relationship Id="rId19" Type="http://schemas.openxmlformats.org/officeDocument/2006/relationships/customXml" Target="../ink/ink143.xml"/><Relationship Id="rId31" Type="http://schemas.openxmlformats.org/officeDocument/2006/relationships/customXml" Target="../ink/ink149.xml"/><Relationship Id="rId4" Type="http://schemas.openxmlformats.org/officeDocument/2006/relationships/image" Target="../media/image138.png"/><Relationship Id="rId9" Type="http://schemas.openxmlformats.org/officeDocument/2006/relationships/customXml" Target="../ink/ink138.xml"/><Relationship Id="rId14" Type="http://schemas.openxmlformats.org/officeDocument/2006/relationships/image" Target="../media/image1310.png"/><Relationship Id="rId22" Type="http://schemas.openxmlformats.org/officeDocument/2006/relationships/image" Target="../media/image1710.png"/><Relationship Id="rId27" Type="http://schemas.openxmlformats.org/officeDocument/2006/relationships/customXml" Target="../ink/ink147.xml"/><Relationship Id="rId30" Type="http://schemas.openxmlformats.org/officeDocument/2006/relationships/image" Target="../media/image2110.png"/><Relationship Id="rId35" Type="http://schemas.openxmlformats.org/officeDocument/2006/relationships/customXml" Target="../ink/ink151.xml"/><Relationship Id="rId8" Type="http://schemas.openxmlformats.org/officeDocument/2006/relationships/image" Target="../media/image1010.png"/><Relationship Id="rId3" Type="http://schemas.openxmlformats.org/officeDocument/2006/relationships/image" Target="../media/image7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AC7CB-A7A6-1141-BA4E-B8EDB2D1928A}"/>
              </a:ext>
            </a:extLst>
          </p:cNvPr>
          <p:cNvSpPr>
            <a:spLocks noGrp="1"/>
          </p:cNvSpPr>
          <p:nvPr>
            <p:ph type="ctrTitle"/>
          </p:nvPr>
        </p:nvSpPr>
        <p:spPr>
          <a:xfrm>
            <a:off x="683420" y="2228860"/>
            <a:ext cx="8460579" cy="1800210"/>
          </a:xfrm>
        </p:spPr>
        <p:txBody>
          <a:bodyPr/>
          <a:lstStyle/>
          <a:p>
            <a:r>
              <a:rPr lang="en-US" dirty="0"/>
              <a:t>Tutorial 6: IO Operations</a:t>
            </a:r>
          </a:p>
        </p:txBody>
      </p:sp>
      <p:sp>
        <p:nvSpPr>
          <p:cNvPr id="3" name="Subtitle 2">
            <a:extLst>
              <a:ext uri="{FF2B5EF4-FFF2-40B4-BE49-F238E27FC236}">
                <a16:creationId xmlns:a16="http://schemas.microsoft.com/office/drawing/2014/main" id="{186C5E69-E81C-0C43-96C9-51D6304C4890}"/>
              </a:ext>
            </a:extLst>
          </p:cNvPr>
          <p:cNvSpPr>
            <a:spLocks noGrp="1"/>
          </p:cNvSpPr>
          <p:nvPr>
            <p:ph type="subTitle" idx="1"/>
          </p:nvPr>
        </p:nvSpPr>
        <p:spPr>
          <a:xfrm>
            <a:off x="732825" y="3886200"/>
            <a:ext cx="9313035" cy="766936"/>
          </a:xfrm>
        </p:spPr>
        <p:txBody>
          <a:bodyPr/>
          <a:lstStyle/>
          <a:p>
            <a:r>
              <a:rPr lang="en-US" sz="2400" dirty="0"/>
              <a:t>COMP 249 CCCE</a:t>
            </a:r>
          </a:p>
          <a:p>
            <a:r>
              <a:rPr lang="en-US" sz="2400" b="1" dirty="0"/>
              <a:t>Object-Oriented Programming II</a:t>
            </a:r>
          </a:p>
          <a:p>
            <a:endParaRPr lang="en-US" dirty="0"/>
          </a:p>
        </p:txBody>
      </p:sp>
      <p:pic>
        <p:nvPicPr>
          <p:cNvPr id="1026" name="Picture 2" descr="Java Developer Careers | Oracle University">
            <a:extLst>
              <a:ext uri="{FF2B5EF4-FFF2-40B4-BE49-F238E27FC236}">
                <a16:creationId xmlns:a16="http://schemas.microsoft.com/office/drawing/2014/main" id="{F27F6893-8622-240D-5D40-473DE97EC8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2228860"/>
            <a:ext cx="3152775" cy="31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822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6E41-DCE6-474B-B729-B06A7F64BB1F}"/>
              </a:ext>
            </a:extLst>
          </p:cNvPr>
          <p:cNvSpPr>
            <a:spLocks noGrp="1"/>
          </p:cNvSpPr>
          <p:nvPr>
            <p:ph type="title"/>
          </p:nvPr>
        </p:nvSpPr>
        <p:spPr>
          <a:xfrm>
            <a:off x="653374" y="381000"/>
            <a:ext cx="10090826" cy="609600"/>
          </a:xfrm>
        </p:spPr>
        <p:txBody>
          <a:bodyPr/>
          <a:lstStyle/>
          <a:p>
            <a:r>
              <a:rPr lang="en-US" dirty="0"/>
              <a:t>References</a:t>
            </a:r>
          </a:p>
        </p:txBody>
      </p:sp>
      <p:sp>
        <p:nvSpPr>
          <p:cNvPr id="3" name="Content Placeholder 2">
            <a:extLst>
              <a:ext uri="{FF2B5EF4-FFF2-40B4-BE49-F238E27FC236}">
                <a16:creationId xmlns:a16="http://schemas.microsoft.com/office/drawing/2014/main" id="{568F373F-14A0-EC42-8A3C-550EC175739E}"/>
              </a:ext>
            </a:extLst>
          </p:cNvPr>
          <p:cNvSpPr>
            <a:spLocks noGrp="1"/>
          </p:cNvSpPr>
          <p:nvPr>
            <p:ph idx="1"/>
          </p:nvPr>
        </p:nvSpPr>
        <p:spPr>
          <a:xfrm>
            <a:off x="914400" y="1143000"/>
            <a:ext cx="10363200" cy="4876800"/>
          </a:xfrm>
        </p:spPr>
        <p:txBody>
          <a:bodyPr/>
          <a:lstStyle/>
          <a:p>
            <a:r>
              <a:rPr lang="en-US" sz="2000" dirty="0">
                <a:hlinkClick r:id="rId2"/>
              </a:rPr>
              <a:t>https://www.w3schools.com/java/java_files.asp</a:t>
            </a:r>
            <a:endParaRPr lang="en-US" sz="2000" dirty="0"/>
          </a:p>
          <a:p>
            <a:r>
              <a:rPr lang="en-US" sz="2000" dirty="0"/>
              <a:t>Learn JAVA Programming – Beginner to Master</a:t>
            </a:r>
          </a:p>
          <a:p>
            <a:pPr marL="0" indent="0">
              <a:buNone/>
            </a:pPr>
            <a:r>
              <a:rPr lang="en-US" sz="2000" dirty="0">
                <a:hlinkClick r:id="rId3"/>
              </a:rPr>
              <a:t>https://www.udemy.com/course/java-se-programming/?couponCode=LETSLEARNNOWPP</a:t>
            </a:r>
            <a:endParaRPr lang="en-US" sz="2000" dirty="0"/>
          </a:p>
          <a:p>
            <a:r>
              <a:rPr lang="en-US" sz="2000" dirty="0"/>
              <a:t>Ella Noyes’ slides</a:t>
            </a:r>
          </a:p>
          <a:p>
            <a:endParaRPr lang="en-US" sz="2000" dirty="0"/>
          </a:p>
          <a:p>
            <a:endParaRPr lang="en-US" sz="2000" dirty="0"/>
          </a:p>
          <a:p>
            <a:pPr>
              <a:buFont typeface="Wingdings" panose="05000000000000000000" pitchFamily="2" charset="2"/>
              <a:buChar char="§"/>
            </a:pPr>
            <a:endParaRPr lang="en-US" sz="2000" dirty="0"/>
          </a:p>
        </p:txBody>
      </p:sp>
      <p:sp>
        <p:nvSpPr>
          <p:cNvPr id="4" name="Slide Number Placeholder 3">
            <a:extLst>
              <a:ext uri="{FF2B5EF4-FFF2-40B4-BE49-F238E27FC236}">
                <a16:creationId xmlns:a16="http://schemas.microsoft.com/office/drawing/2014/main" id="{EDB9DCDA-5E16-7147-8E04-E25CC3A037C4}"/>
              </a:ext>
            </a:extLst>
          </p:cNvPr>
          <p:cNvSpPr>
            <a:spLocks noGrp="1"/>
          </p:cNvSpPr>
          <p:nvPr>
            <p:ph type="sldNum" sz="quarter" idx="10"/>
          </p:nvPr>
        </p:nvSpPr>
        <p:spPr/>
        <p:txBody>
          <a:bodyPr/>
          <a:lstStyle/>
          <a:p>
            <a:fld id="{A35D118A-333E-D14F-A7CC-F26895C7C671}" type="slidenum">
              <a:rPr lang="en-US" smtClean="0"/>
              <a:t>10</a:t>
            </a:fld>
            <a:endParaRPr lang="en-US" dirty="0"/>
          </a:p>
        </p:txBody>
      </p:sp>
    </p:spTree>
    <p:extLst>
      <p:ext uri="{BB962C8B-B14F-4D97-AF65-F5344CB8AC3E}">
        <p14:creationId xmlns:p14="http://schemas.microsoft.com/office/powerpoint/2010/main" val="2495279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A3392-E6D9-534A-9A28-D0A74DAEA788}"/>
              </a:ext>
            </a:extLst>
          </p:cNvPr>
          <p:cNvSpPr>
            <a:spLocks noGrp="1"/>
          </p:cNvSpPr>
          <p:nvPr>
            <p:ph type="title"/>
          </p:nvPr>
        </p:nvSpPr>
        <p:spPr/>
        <p:txBody>
          <a:bodyPr/>
          <a:lstStyle/>
          <a:p>
            <a:pPr algn="ctr"/>
            <a:r>
              <a:rPr lang="en-US" dirty="0"/>
              <a:t>Happy Coding!</a:t>
            </a:r>
          </a:p>
        </p:txBody>
      </p:sp>
      <p:sp>
        <p:nvSpPr>
          <p:cNvPr id="3" name="Slide Number Placeholder 2">
            <a:extLst>
              <a:ext uri="{FF2B5EF4-FFF2-40B4-BE49-F238E27FC236}">
                <a16:creationId xmlns:a16="http://schemas.microsoft.com/office/drawing/2014/main" id="{78483E9F-20E0-E841-B2ED-8558DECB788F}"/>
              </a:ext>
            </a:extLst>
          </p:cNvPr>
          <p:cNvSpPr>
            <a:spLocks noGrp="1"/>
          </p:cNvSpPr>
          <p:nvPr>
            <p:ph type="sldNum" sz="quarter" idx="10"/>
          </p:nvPr>
        </p:nvSpPr>
        <p:spPr/>
        <p:txBody>
          <a:bodyPr/>
          <a:lstStyle/>
          <a:p>
            <a:fld id="{A35D118A-333E-D14F-A7CC-F26895C7C671}" type="slidenum">
              <a:rPr lang="en-US" smtClean="0"/>
              <a:pPr/>
              <a:t>11</a:t>
            </a:fld>
            <a:endParaRPr lang="en-US" dirty="0">
              <a:solidFill>
                <a:schemeClr val="bg1"/>
              </a:solidFill>
            </a:endParaRPr>
          </a:p>
        </p:txBody>
      </p:sp>
    </p:spTree>
    <p:extLst>
      <p:ext uri="{BB962C8B-B14F-4D97-AF65-F5344CB8AC3E}">
        <p14:creationId xmlns:p14="http://schemas.microsoft.com/office/powerpoint/2010/main" val="3493013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20287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6E41-DCE6-474B-B729-B06A7F64BB1F}"/>
              </a:ext>
            </a:extLst>
          </p:cNvPr>
          <p:cNvSpPr>
            <a:spLocks noGrp="1"/>
          </p:cNvSpPr>
          <p:nvPr>
            <p:ph type="title"/>
          </p:nvPr>
        </p:nvSpPr>
        <p:spPr/>
        <p:txBody>
          <a:bodyPr/>
          <a:lstStyle/>
          <a:p>
            <a:r>
              <a:rPr lang="en-US" dirty="0"/>
              <a:t>Tasks</a:t>
            </a:r>
          </a:p>
        </p:txBody>
      </p:sp>
      <p:sp>
        <p:nvSpPr>
          <p:cNvPr id="3" name="Content Placeholder 2">
            <a:extLst>
              <a:ext uri="{FF2B5EF4-FFF2-40B4-BE49-F238E27FC236}">
                <a16:creationId xmlns:a16="http://schemas.microsoft.com/office/drawing/2014/main" id="{568F373F-14A0-EC42-8A3C-550EC175739E}"/>
              </a:ext>
            </a:extLst>
          </p:cNvPr>
          <p:cNvSpPr>
            <a:spLocks noGrp="1"/>
          </p:cNvSpPr>
          <p:nvPr>
            <p:ph idx="1"/>
          </p:nvPr>
        </p:nvSpPr>
        <p:spPr>
          <a:xfrm>
            <a:off x="914400" y="1143000"/>
            <a:ext cx="10363200" cy="4876800"/>
          </a:xfrm>
        </p:spPr>
        <p:txBody>
          <a:bodyPr/>
          <a:lstStyle/>
          <a:p>
            <a:pPr>
              <a:buFont typeface="Wingdings" panose="05000000000000000000" pitchFamily="2" charset="2"/>
              <a:buChar char="ü"/>
            </a:pPr>
            <a:r>
              <a:rPr lang="en-US" dirty="0"/>
              <a:t>Exception Handling Review</a:t>
            </a:r>
          </a:p>
          <a:p>
            <a:pPr>
              <a:buFont typeface="Wingdings" panose="05000000000000000000" pitchFamily="2" charset="2"/>
              <a:buChar char="ü"/>
            </a:pPr>
            <a:r>
              <a:rPr lang="en-US" dirty="0"/>
              <a:t>IO</a:t>
            </a:r>
          </a:p>
          <a:p>
            <a:pPr>
              <a:buFont typeface="Wingdings" panose="05000000000000000000" pitchFamily="2" charset="2"/>
              <a:buChar char="ü"/>
            </a:pPr>
            <a:endParaRPr lang="en-US" dirty="0"/>
          </a:p>
        </p:txBody>
      </p:sp>
      <p:sp>
        <p:nvSpPr>
          <p:cNvPr id="4" name="Slide Number Placeholder 3">
            <a:extLst>
              <a:ext uri="{FF2B5EF4-FFF2-40B4-BE49-F238E27FC236}">
                <a16:creationId xmlns:a16="http://schemas.microsoft.com/office/drawing/2014/main" id="{EDB9DCDA-5E16-7147-8E04-E25CC3A037C4}"/>
              </a:ext>
            </a:extLst>
          </p:cNvPr>
          <p:cNvSpPr>
            <a:spLocks noGrp="1"/>
          </p:cNvSpPr>
          <p:nvPr>
            <p:ph type="sldNum" sz="quarter" idx="10"/>
          </p:nvPr>
        </p:nvSpPr>
        <p:spPr/>
        <p:txBody>
          <a:bodyPr/>
          <a:lstStyle/>
          <a:p>
            <a:fld id="{A35D118A-333E-D14F-A7CC-F26895C7C671}" type="slidenum">
              <a:rPr lang="en-US" smtClean="0"/>
              <a:t>2</a:t>
            </a:fld>
            <a:endParaRPr lang="en-US" dirty="0"/>
          </a:p>
        </p:txBody>
      </p:sp>
    </p:spTree>
    <p:extLst>
      <p:ext uri="{BB962C8B-B14F-4D97-AF65-F5344CB8AC3E}">
        <p14:creationId xmlns:p14="http://schemas.microsoft.com/office/powerpoint/2010/main" val="3670387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6E41-DCE6-474B-B729-B06A7F64BB1F}"/>
              </a:ext>
            </a:extLst>
          </p:cNvPr>
          <p:cNvSpPr>
            <a:spLocks noGrp="1"/>
          </p:cNvSpPr>
          <p:nvPr>
            <p:ph type="title"/>
          </p:nvPr>
        </p:nvSpPr>
        <p:spPr>
          <a:xfrm>
            <a:off x="653374" y="381000"/>
            <a:ext cx="10319426" cy="762000"/>
          </a:xfrm>
        </p:spPr>
        <p:txBody>
          <a:bodyPr/>
          <a:lstStyle/>
          <a:p>
            <a:r>
              <a:rPr lang="en-US" dirty="0"/>
              <a:t>Try/Catch block &amp; Finally</a:t>
            </a:r>
          </a:p>
        </p:txBody>
      </p:sp>
      <p:sp>
        <p:nvSpPr>
          <p:cNvPr id="3" name="Content Placeholder 2">
            <a:extLst>
              <a:ext uri="{FF2B5EF4-FFF2-40B4-BE49-F238E27FC236}">
                <a16:creationId xmlns:a16="http://schemas.microsoft.com/office/drawing/2014/main" id="{568F373F-14A0-EC42-8A3C-550EC175739E}"/>
              </a:ext>
            </a:extLst>
          </p:cNvPr>
          <p:cNvSpPr>
            <a:spLocks noGrp="1"/>
          </p:cNvSpPr>
          <p:nvPr>
            <p:ph idx="1"/>
          </p:nvPr>
        </p:nvSpPr>
        <p:spPr>
          <a:xfrm>
            <a:off x="5031221" y="1295400"/>
            <a:ext cx="6703579" cy="4419600"/>
          </a:xfrm>
        </p:spPr>
        <p:txBody>
          <a:bodyPr/>
          <a:lstStyle/>
          <a:p>
            <a:r>
              <a:rPr lang="en-US" sz="2000" b="1" dirty="0">
                <a:solidFill>
                  <a:srgbClr val="000000"/>
                </a:solidFill>
                <a:latin typeface="Arial" panose="020B0604020202020204" pitchFamily="34" charset="0"/>
              </a:rPr>
              <a:t>E</a:t>
            </a:r>
            <a:r>
              <a:rPr lang="en-US" sz="2000" b="1" dirty="0">
                <a:solidFill>
                  <a:srgbClr val="000000"/>
                </a:solidFill>
                <a:effectLst/>
                <a:latin typeface="Arial" panose="020B0604020202020204" pitchFamily="34" charset="0"/>
              </a:rPr>
              <a:t>xception</a:t>
            </a:r>
            <a:r>
              <a:rPr lang="en-US" sz="2000" b="0" i="0" dirty="0">
                <a:solidFill>
                  <a:srgbClr val="000000"/>
                </a:solidFill>
                <a:effectLst/>
                <a:latin typeface="Arial" panose="020B0604020202020204" pitchFamily="34" charset="0"/>
              </a:rPr>
              <a:t> is an event, which occurs during the execution of a program, that disrupts the normal flow of the program's instructions.</a:t>
            </a:r>
            <a:endParaRPr lang="en-US" sz="2000" dirty="0"/>
          </a:p>
          <a:p>
            <a:r>
              <a:rPr lang="en-US" sz="2000" dirty="0"/>
              <a:t>The </a:t>
            </a:r>
            <a:r>
              <a:rPr lang="en-US" sz="2000" b="1" dirty="0"/>
              <a:t>try</a:t>
            </a:r>
            <a:r>
              <a:rPr lang="en-US" sz="2000" dirty="0"/>
              <a:t> block allows you to define code to be tested for errors while it is being executed.</a:t>
            </a:r>
          </a:p>
          <a:p>
            <a:r>
              <a:rPr lang="en-US" sz="2000" dirty="0"/>
              <a:t>The </a:t>
            </a:r>
            <a:r>
              <a:rPr lang="en-US" sz="2000" b="1" dirty="0"/>
              <a:t>catch</a:t>
            </a:r>
            <a:r>
              <a:rPr lang="en-US" sz="2000" dirty="0"/>
              <a:t> block allows you to define code to be executed, if an error occurs in the try block.</a:t>
            </a:r>
          </a:p>
          <a:p>
            <a:r>
              <a:rPr lang="en-US" sz="2000" dirty="0"/>
              <a:t>There can be </a:t>
            </a:r>
            <a:r>
              <a:rPr lang="en-US" sz="2000" b="1" dirty="0"/>
              <a:t>multiple catch blocks </a:t>
            </a:r>
            <a:r>
              <a:rPr lang="en-US" sz="2000" dirty="0"/>
              <a:t>to catch multiple exceptions</a:t>
            </a:r>
          </a:p>
          <a:p>
            <a:r>
              <a:rPr lang="en-US" sz="2000" dirty="0"/>
              <a:t>The code in the </a:t>
            </a:r>
            <a:r>
              <a:rPr lang="en-US" sz="2000" b="1" dirty="0"/>
              <a:t>finally</a:t>
            </a:r>
            <a:r>
              <a:rPr lang="en-US" sz="2000" dirty="0"/>
              <a:t> block executes no matter if of an exception was caught or not</a:t>
            </a:r>
          </a:p>
          <a:p>
            <a:r>
              <a:rPr lang="en-US" sz="2000" dirty="0"/>
              <a:t>There is a problem where code in finally block can overwrites the code from try or catch blocks</a:t>
            </a:r>
          </a:p>
          <a:p>
            <a:endParaRPr lang="en-US" sz="2000" dirty="0"/>
          </a:p>
        </p:txBody>
      </p:sp>
      <p:sp>
        <p:nvSpPr>
          <p:cNvPr id="4" name="Slide Number Placeholder 3">
            <a:extLst>
              <a:ext uri="{FF2B5EF4-FFF2-40B4-BE49-F238E27FC236}">
                <a16:creationId xmlns:a16="http://schemas.microsoft.com/office/drawing/2014/main" id="{EDB9DCDA-5E16-7147-8E04-E25CC3A037C4}"/>
              </a:ext>
            </a:extLst>
          </p:cNvPr>
          <p:cNvSpPr>
            <a:spLocks noGrp="1"/>
          </p:cNvSpPr>
          <p:nvPr>
            <p:ph type="sldNum" sz="quarter" idx="10"/>
          </p:nvPr>
        </p:nvSpPr>
        <p:spPr/>
        <p:txBody>
          <a:bodyPr/>
          <a:lstStyle/>
          <a:p>
            <a:fld id="{A35D118A-333E-D14F-A7CC-F26895C7C671}" type="slidenum">
              <a:rPr lang="en-US" smtClean="0"/>
              <a:t>3</a:t>
            </a:fld>
            <a:endParaRPr lang="en-US" dirty="0"/>
          </a:p>
        </p:txBody>
      </p:sp>
      <p:sp>
        <p:nvSpPr>
          <p:cNvPr id="5" name="Content Placeholder 2">
            <a:extLst>
              <a:ext uri="{FF2B5EF4-FFF2-40B4-BE49-F238E27FC236}">
                <a16:creationId xmlns:a16="http://schemas.microsoft.com/office/drawing/2014/main" id="{E375F242-B550-86A6-FFC5-FE2F3AD9DF1C}"/>
              </a:ext>
            </a:extLst>
          </p:cNvPr>
          <p:cNvSpPr txBox="1">
            <a:spLocks/>
          </p:cNvSpPr>
          <p:nvPr/>
        </p:nvSpPr>
        <p:spPr bwMode="auto">
          <a:xfrm>
            <a:off x="781553" y="1371600"/>
            <a:ext cx="3664223" cy="4419600"/>
          </a:xfrm>
          <a:prstGeom prst="rect">
            <a:avLst/>
          </a:prstGeom>
          <a:solidFill>
            <a:schemeClr val="accent5">
              <a:lumMod val="20000"/>
              <a:lumOff val="80000"/>
            </a:schemeClr>
          </a:solid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Wingdings" charset="0"/>
              <a:buChar char="§"/>
              <a:defRPr sz="2400">
                <a:solidFill>
                  <a:schemeClr val="tx1"/>
                </a:solidFill>
                <a:latin typeface="Arial"/>
                <a:ea typeface="ＭＳ Ｐゴシック" charset="0"/>
                <a:cs typeface="ＭＳ Ｐゴシック" charset="0"/>
              </a:defRPr>
            </a:lvl1pPr>
            <a:lvl2pPr marL="742950" indent="-285750" algn="l" rtl="0" eaLnBrk="1" fontAlgn="base" hangingPunct="1">
              <a:spcBef>
                <a:spcPct val="20000"/>
              </a:spcBef>
              <a:spcAft>
                <a:spcPct val="0"/>
              </a:spcAft>
              <a:buFont typeface="Wingdings" charset="0"/>
              <a:buChar char="§"/>
              <a:defRPr sz="2200">
                <a:solidFill>
                  <a:schemeClr val="tx1"/>
                </a:solidFill>
                <a:latin typeface="Arial"/>
                <a:ea typeface="ＭＳ Ｐゴシック" pitchFamily="-32" charset="-128"/>
              </a:defRPr>
            </a:lvl2pPr>
            <a:lvl3pPr marL="11430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3pPr>
            <a:lvl4pPr marL="16002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4pPr>
            <a:lvl5pPr marL="20574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9pPr>
          </a:lstStyle>
          <a:p>
            <a:pPr marL="0" indent="0">
              <a:buFont typeface="Wingdings" charset="0"/>
              <a:buNone/>
            </a:pPr>
            <a:r>
              <a:rPr lang="en-US" sz="1800" b="1" kern="0" dirty="0">
                <a:latin typeface="Courier New" panose="02070309020205020404" pitchFamily="49" charset="0"/>
                <a:cs typeface="Courier New" panose="02070309020205020404" pitchFamily="49" charset="0"/>
              </a:rPr>
              <a:t>try</a:t>
            </a:r>
          </a:p>
          <a:p>
            <a:pPr marL="0" indent="0">
              <a:buFont typeface="Wingdings" charset="0"/>
              <a:buNone/>
            </a:pPr>
            <a:r>
              <a:rPr lang="en-US" sz="1800" b="1" kern="0" dirty="0">
                <a:latin typeface="Courier New" panose="02070309020205020404" pitchFamily="49" charset="0"/>
                <a:cs typeface="Courier New" panose="02070309020205020404" pitchFamily="49" charset="0"/>
              </a:rPr>
              <a:t>{</a:t>
            </a:r>
          </a:p>
          <a:p>
            <a:pPr marL="0" indent="0">
              <a:buFont typeface="Wingdings" charset="0"/>
              <a:buNone/>
            </a:pPr>
            <a:r>
              <a:rPr lang="en-US" sz="1800" b="1" kern="0" dirty="0">
                <a:latin typeface="Courier New" panose="02070309020205020404" pitchFamily="49" charset="0"/>
                <a:cs typeface="Courier New" panose="02070309020205020404" pitchFamily="49" charset="0"/>
              </a:rPr>
              <a:t>   //code</a:t>
            </a:r>
          </a:p>
          <a:p>
            <a:pPr marL="0" indent="0">
              <a:buFont typeface="Wingdings" charset="0"/>
              <a:buNone/>
            </a:pPr>
            <a:r>
              <a:rPr lang="en-US" sz="1800" b="1" kern="0" dirty="0">
                <a:latin typeface="Courier New" panose="02070309020205020404" pitchFamily="49" charset="0"/>
                <a:cs typeface="Courier New" panose="02070309020205020404" pitchFamily="49" charset="0"/>
              </a:rPr>
              <a:t> //more code</a:t>
            </a:r>
          </a:p>
          <a:p>
            <a:pPr marL="0" indent="0">
              <a:buFont typeface="Wingdings" charset="0"/>
              <a:buNone/>
            </a:pPr>
            <a:r>
              <a:rPr lang="en-US" sz="1800" b="1" kern="0" dirty="0">
                <a:latin typeface="Courier New" panose="02070309020205020404" pitchFamily="49" charset="0"/>
                <a:cs typeface="Courier New" panose="02070309020205020404" pitchFamily="49" charset="0"/>
              </a:rPr>
              <a:t> //more code</a:t>
            </a:r>
          </a:p>
          <a:p>
            <a:pPr marL="0" indent="0">
              <a:buFont typeface="Wingdings" charset="0"/>
              <a:buNone/>
            </a:pPr>
            <a:r>
              <a:rPr lang="en-US" sz="1800" b="1" kern="0" dirty="0">
                <a:latin typeface="Courier New" panose="02070309020205020404" pitchFamily="49" charset="0"/>
                <a:cs typeface="Courier New" panose="02070309020205020404" pitchFamily="49" charset="0"/>
              </a:rPr>
              <a:t>}</a:t>
            </a:r>
          </a:p>
          <a:p>
            <a:pPr marL="0" indent="0">
              <a:buFont typeface="Wingdings" charset="0"/>
              <a:buNone/>
            </a:pPr>
            <a:r>
              <a:rPr lang="en-US" sz="1800" b="1" kern="0" dirty="0">
                <a:latin typeface="Courier New" panose="02070309020205020404" pitchFamily="49" charset="0"/>
                <a:cs typeface="Courier New" panose="02070309020205020404" pitchFamily="49" charset="0"/>
              </a:rPr>
              <a:t>catch (</a:t>
            </a:r>
            <a:r>
              <a:rPr lang="en-US" sz="1800" b="1" kern="0" dirty="0" err="1">
                <a:latin typeface="Courier New" panose="02070309020205020404" pitchFamily="49" charset="0"/>
                <a:cs typeface="Courier New" panose="02070309020205020404" pitchFamily="49" charset="0"/>
              </a:rPr>
              <a:t>ExceptionType</a:t>
            </a:r>
            <a:r>
              <a:rPr lang="en-US" sz="1800" b="1" kern="0" dirty="0">
                <a:latin typeface="Courier New" panose="02070309020205020404" pitchFamily="49" charset="0"/>
                <a:cs typeface="Courier New" panose="02070309020205020404" pitchFamily="49" charset="0"/>
              </a:rPr>
              <a:t> e)</a:t>
            </a:r>
          </a:p>
          <a:p>
            <a:pPr marL="0" indent="0">
              <a:buFont typeface="Wingdings" charset="0"/>
              <a:buNone/>
            </a:pPr>
            <a:r>
              <a:rPr lang="en-US" sz="1800" b="1" kern="0" dirty="0">
                <a:latin typeface="Courier New" panose="02070309020205020404" pitchFamily="49" charset="0"/>
                <a:cs typeface="Courier New" panose="02070309020205020404" pitchFamily="49" charset="0"/>
              </a:rPr>
              <a:t>{</a:t>
            </a:r>
          </a:p>
          <a:p>
            <a:pPr marL="0" indent="0">
              <a:buFont typeface="Wingdings" charset="0"/>
              <a:buNone/>
            </a:pPr>
            <a:r>
              <a:rPr lang="en-US" sz="1800" b="1" kern="0" dirty="0">
                <a:latin typeface="Courier New" panose="02070309020205020404" pitchFamily="49" charset="0"/>
                <a:cs typeface="Courier New" panose="02070309020205020404" pitchFamily="49" charset="0"/>
              </a:rPr>
              <a:t>   //handler for this type</a:t>
            </a:r>
          </a:p>
          <a:p>
            <a:pPr marL="0" indent="0">
              <a:buFont typeface="Wingdings" charset="0"/>
              <a:buNone/>
            </a:pPr>
            <a:r>
              <a:rPr lang="en-US" sz="1800" b="1" kern="0" dirty="0">
                <a:latin typeface="Courier New" panose="02070309020205020404" pitchFamily="49" charset="0"/>
                <a:cs typeface="Courier New" panose="02070309020205020404" pitchFamily="49" charset="0"/>
              </a:rPr>
              <a:t>}</a:t>
            </a:r>
          </a:p>
          <a:p>
            <a:pPr marL="0" indent="0">
              <a:buFont typeface="Wingdings" charset="0"/>
              <a:buNone/>
            </a:pPr>
            <a:r>
              <a:rPr lang="en-US" sz="1800" b="1" kern="0" dirty="0">
                <a:latin typeface="Courier New" panose="02070309020205020404" pitchFamily="49" charset="0"/>
                <a:cs typeface="Courier New" panose="02070309020205020404" pitchFamily="49" charset="0"/>
              </a:rPr>
              <a:t>finally{</a:t>
            </a:r>
          </a:p>
          <a:p>
            <a:pPr marL="0" indent="0">
              <a:buFont typeface="Wingdings" charset="0"/>
              <a:buNone/>
            </a:pPr>
            <a:r>
              <a:rPr lang="en-US" sz="1800" b="1" kern="0" dirty="0">
                <a:latin typeface="Courier New" panose="02070309020205020404" pitchFamily="49" charset="0"/>
                <a:cs typeface="Courier New" panose="02070309020205020404" pitchFamily="49" charset="0"/>
              </a:rPr>
              <a:t>  //Executes always</a:t>
            </a:r>
          </a:p>
          <a:p>
            <a:pPr marL="0" indent="0">
              <a:buFont typeface="Wingdings" charset="0"/>
              <a:buNone/>
            </a:pPr>
            <a:r>
              <a:rPr lang="en-US" sz="1800" b="1" kern="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325728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6E41-DCE6-474B-B729-B06A7F64BB1F}"/>
              </a:ext>
            </a:extLst>
          </p:cNvPr>
          <p:cNvSpPr>
            <a:spLocks noGrp="1"/>
          </p:cNvSpPr>
          <p:nvPr>
            <p:ph type="title"/>
          </p:nvPr>
        </p:nvSpPr>
        <p:spPr>
          <a:xfrm>
            <a:off x="653374" y="381000"/>
            <a:ext cx="10319426" cy="762000"/>
          </a:xfrm>
        </p:spPr>
        <p:txBody>
          <a:bodyPr/>
          <a:lstStyle/>
          <a:p>
            <a:r>
              <a:rPr lang="en-US" dirty="0"/>
              <a:t>Throw an Exception</a:t>
            </a:r>
          </a:p>
        </p:txBody>
      </p:sp>
      <p:sp>
        <p:nvSpPr>
          <p:cNvPr id="3" name="Content Placeholder 2">
            <a:extLst>
              <a:ext uri="{FF2B5EF4-FFF2-40B4-BE49-F238E27FC236}">
                <a16:creationId xmlns:a16="http://schemas.microsoft.com/office/drawing/2014/main" id="{568F373F-14A0-EC42-8A3C-550EC175739E}"/>
              </a:ext>
            </a:extLst>
          </p:cNvPr>
          <p:cNvSpPr>
            <a:spLocks noGrp="1"/>
          </p:cNvSpPr>
          <p:nvPr>
            <p:ph idx="1"/>
          </p:nvPr>
        </p:nvSpPr>
        <p:spPr>
          <a:xfrm>
            <a:off x="5029200" y="1305208"/>
            <a:ext cx="6703579" cy="4419600"/>
          </a:xfrm>
        </p:spPr>
        <p:txBody>
          <a:bodyPr/>
          <a:lstStyle/>
          <a:p>
            <a:r>
              <a:rPr lang="en-US" sz="1800" dirty="0"/>
              <a:t>The</a:t>
            </a:r>
            <a:r>
              <a:rPr lang="en-US" sz="1800" b="1" dirty="0"/>
              <a:t> throw</a:t>
            </a:r>
            <a:r>
              <a:rPr lang="en-US" sz="1800" dirty="0"/>
              <a:t> keyword is used to throw an exception</a:t>
            </a:r>
          </a:p>
          <a:p>
            <a:r>
              <a:rPr lang="en-US" sz="1800" dirty="0"/>
              <a:t>The</a:t>
            </a:r>
            <a:r>
              <a:rPr lang="en-US" sz="1800" b="1" dirty="0"/>
              <a:t> throws</a:t>
            </a:r>
            <a:r>
              <a:rPr lang="en-US" sz="1800" dirty="0"/>
              <a:t> is used for declaring that a method may throw exception (written in the signature of the method)</a:t>
            </a:r>
          </a:p>
          <a:p>
            <a:r>
              <a:rPr lang="en-US" sz="1800" dirty="0"/>
              <a:t>When a </a:t>
            </a:r>
            <a:r>
              <a:rPr lang="en-US" sz="1800" b="1" dirty="0"/>
              <a:t>method throws an exception</a:t>
            </a:r>
            <a:r>
              <a:rPr lang="en-US" sz="1800" dirty="0"/>
              <a:t>, you are declaring that this method may throw an exception that it does not handle. This shifts the responsibility of handling the exception to the JVM, which will print the stack trace of the exception to the standard error stream if an exception is thrown and not caught within the method</a:t>
            </a:r>
          </a:p>
          <a:p>
            <a:r>
              <a:rPr lang="en-US" sz="1800" dirty="0"/>
              <a:t>When an exception is thrown and not caught within a method that declares throws Exception, the exception is propagated up the call stack (from method that occurred to method that called)</a:t>
            </a:r>
          </a:p>
        </p:txBody>
      </p:sp>
      <p:sp>
        <p:nvSpPr>
          <p:cNvPr id="4" name="Slide Number Placeholder 3">
            <a:extLst>
              <a:ext uri="{FF2B5EF4-FFF2-40B4-BE49-F238E27FC236}">
                <a16:creationId xmlns:a16="http://schemas.microsoft.com/office/drawing/2014/main" id="{EDB9DCDA-5E16-7147-8E04-E25CC3A037C4}"/>
              </a:ext>
            </a:extLst>
          </p:cNvPr>
          <p:cNvSpPr>
            <a:spLocks noGrp="1"/>
          </p:cNvSpPr>
          <p:nvPr>
            <p:ph type="sldNum" sz="quarter" idx="10"/>
          </p:nvPr>
        </p:nvSpPr>
        <p:spPr/>
        <p:txBody>
          <a:bodyPr/>
          <a:lstStyle/>
          <a:p>
            <a:fld id="{A35D118A-333E-D14F-A7CC-F26895C7C671}" type="slidenum">
              <a:rPr lang="en-US" smtClean="0"/>
              <a:t>4</a:t>
            </a:fld>
            <a:endParaRPr lang="en-US" dirty="0"/>
          </a:p>
        </p:txBody>
      </p:sp>
      <p:sp>
        <p:nvSpPr>
          <p:cNvPr id="5" name="Content Placeholder 2">
            <a:extLst>
              <a:ext uri="{FF2B5EF4-FFF2-40B4-BE49-F238E27FC236}">
                <a16:creationId xmlns:a16="http://schemas.microsoft.com/office/drawing/2014/main" id="{E375F242-B550-86A6-FFC5-FE2F3AD9DF1C}"/>
              </a:ext>
            </a:extLst>
          </p:cNvPr>
          <p:cNvSpPr txBox="1">
            <a:spLocks/>
          </p:cNvSpPr>
          <p:nvPr/>
        </p:nvSpPr>
        <p:spPr bwMode="auto">
          <a:xfrm>
            <a:off x="533400" y="1295400"/>
            <a:ext cx="4289633" cy="4419600"/>
          </a:xfrm>
          <a:prstGeom prst="rect">
            <a:avLst/>
          </a:prstGeom>
          <a:solidFill>
            <a:schemeClr val="accent5">
              <a:lumMod val="20000"/>
              <a:lumOff val="80000"/>
            </a:schemeClr>
          </a:solid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Wingdings" charset="0"/>
              <a:buChar char="§"/>
              <a:defRPr sz="2400">
                <a:solidFill>
                  <a:schemeClr val="tx1"/>
                </a:solidFill>
                <a:latin typeface="Arial"/>
                <a:ea typeface="ＭＳ Ｐゴシック" charset="0"/>
                <a:cs typeface="ＭＳ Ｐゴシック" charset="0"/>
              </a:defRPr>
            </a:lvl1pPr>
            <a:lvl2pPr marL="742950" indent="-285750" algn="l" rtl="0" eaLnBrk="1" fontAlgn="base" hangingPunct="1">
              <a:spcBef>
                <a:spcPct val="20000"/>
              </a:spcBef>
              <a:spcAft>
                <a:spcPct val="0"/>
              </a:spcAft>
              <a:buFont typeface="Wingdings" charset="0"/>
              <a:buChar char="§"/>
              <a:defRPr sz="2200">
                <a:solidFill>
                  <a:schemeClr val="tx1"/>
                </a:solidFill>
                <a:latin typeface="Arial"/>
                <a:ea typeface="ＭＳ Ｐゴシック" pitchFamily="-32" charset="-128"/>
              </a:defRPr>
            </a:lvl2pPr>
            <a:lvl3pPr marL="11430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3pPr>
            <a:lvl4pPr marL="16002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4pPr>
            <a:lvl5pPr marL="20574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9pPr>
          </a:lstStyle>
          <a:p>
            <a:pPr marL="0" indent="0">
              <a:buFont typeface="Wingdings" charset="0"/>
              <a:buNone/>
            </a:pPr>
            <a:r>
              <a:rPr lang="en-US" sz="1800" b="1" kern="0" dirty="0">
                <a:latin typeface="Courier New" panose="02070309020205020404" pitchFamily="49" charset="0"/>
                <a:cs typeface="Courier New" panose="02070309020205020404" pitchFamily="49" charset="0"/>
              </a:rPr>
              <a:t>// Use of unchecked Exception </a:t>
            </a:r>
          </a:p>
          <a:p>
            <a:pPr marL="0" indent="0">
              <a:buFont typeface="Wingdings" charset="0"/>
              <a:buNone/>
            </a:pPr>
            <a:r>
              <a:rPr lang="en-US" sz="1800" b="1" kern="0" dirty="0">
                <a:latin typeface="Courier New" panose="02070309020205020404" pitchFamily="49" charset="0"/>
                <a:cs typeface="Courier New" panose="02070309020205020404" pitchFamily="49" charset="0"/>
              </a:rPr>
              <a:t> try { </a:t>
            </a:r>
          </a:p>
          <a:p>
            <a:pPr marL="0" indent="0">
              <a:buFont typeface="Wingdings" charset="0"/>
              <a:buNone/>
            </a:pPr>
            <a:r>
              <a:rPr lang="en-US" sz="1800" b="1" kern="0" dirty="0">
                <a:latin typeface="Courier New" panose="02070309020205020404" pitchFamily="49" charset="0"/>
                <a:cs typeface="Courier New" panose="02070309020205020404" pitchFamily="49" charset="0"/>
              </a:rPr>
              <a:t> // double x=3/0; </a:t>
            </a:r>
          </a:p>
          <a:p>
            <a:pPr marL="0" indent="0">
              <a:buFont typeface="Wingdings" charset="0"/>
              <a:buNone/>
            </a:pPr>
            <a:r>
              <a:rPr lang="en-US" sz="1800" b="1" kern="0" dirty="0">
                <a:latin typeface="Courier New" panose="02070309020205020404" pitchFamily="49" charset="0"/>
                <a:cs typeface="Courier New" panose="02070309020205020404" pitchFamily="49" charset="0"/>
              </a:rPr>
              <a:t> throw new </a:t>
            </a:r>
            <a:r>
              <a:rPr lang="en-US" sz="1800" b="1" kern="0" dirty="0" err="1">
                <a:latin typeface="Courier New" panose="02070309020205020404" pitchFamily="49" charset="0"/>
                <a:cs typeface="Courier New" panose="02070309020205020404" pitchFamily="49" charset="0"/>
              </a:rPr>
              <a:t>ArithmeticException</a:t>
            </a:r>
            <a:r>
              <a:rPr lang="en-US" sz="1800" b="1" kern="0" dirty="0">
                <a:latin typeface="Courier New" panose="02070309020205020404" pitchFamily="49" charset="0"/>
                <a:cs typeface="Courier New" panose="02070309020205020404" pitchFamily="49" charset="0"/>
              </a:rPr>
              <a:t>(); </a:t>
            </a:r>
          </a:p>
          <a:p>
            <a:pPr marL="0" indent="0">
              <a:buFont typeface="Wingdings" charset="0"/>
              <a:buNone/>
            </a:pPr>
            <a:r>
              <a:rPr lang="en-US" sz="1800" b="1" kern="0" dirty="0">
                <a:latin typeface="Courier New" panose="02070309020205020404" pitchFamily="49" charset="0"/>
                <a:cs typeface="Courier New" panose="02070309020205020404" pitchFamily="49" charset="0"/>
              </a:rPr>
              <a:t> } </a:t>
            </a:r>
          </a:p>
          <a:p>
            <a:pPr marL="0" indent="0">
              <a:buFont typeface="Wingdings" charset="0"/>
              <a:buNone/>
            </a:pPr>
            <a:r>
              <a:rPr lang="en-US" sz="1800" b="1" kern="0" dirty="0">
                <a:latin typeface="Courier New" panose="02070309020205020404" pitchFamily="49" charset="0"/>
                <a:cs typeface="Courier New" panose="02070309020205020404" pitchFamily="49" charset="0"/>
              </a:rPr>
              <a:t> catch (</a:t>
            </a:r>
            <a:r>
              <a:rPr lang="en-US" sz="1800" b="1" kern="0" dirty="0" err="1">
                <a:latin typeface="Courier New" panose="02070309020205020404" pitchFamily="49" charset="0"/>
                <a:cs typeface="Courier New" panose="02070309020205020404" pitchFamily="49" charset="0"/>
              </a:rPr>
              <a:t>ArithmeticException</a:t>
            </a:r>
            <a:r>
              <a:rPr lang="en-US" sz="1800" b="1" kern="0" dirty="0">
                <a:latin typeface="Courier New" panose="02070309020205020404" pitchFamily="49" charset="0"/>
                <a:cs typeface="Courier New" panose="02070309020205020404" pitchFamily="49" charset="0"/>
              </a:rPr>
              <a:t> e) </a:t>
            </a:r>
          </a:p>
          <a:p>
            <a:pPr marL="0" indent="0">
              <a:buFont typeface="Wingdings" charset="0"/>
              <a:buNone/>
            </a:pPr>
            <a:r>
              <a:rPr lang="en-US" sz="1800" b="1" kern="0" dirty="0">
                <a:latin typeface="Courier New" panose="02070309020205020404" pitchFamily="49" charset="0"/>
                <a:cs typeface="Courier New" panose="02070309020205020404" pitchFamily="49" charset="0"/>
              </a:rPr>
              <a:t> { </a:t>
            </a:r>
          </a:p>
          <a:p>
            <a:pPr marL="0" indent="0">
              <a:buFont typeface="Wingdings" charset="0"/>
              <a:buNone/>
            </a:pPr>
            <a:r>
              <a:rPr lang="en-US" sz="1800" b="1" kern="0" dirty="0">
                <a:latin typeface="Courier New" panose="02070309020205020404" pitchFamily="49" charset="0"/>
                <a:cs typeface="Courier New" panose="02070309020205020404" pitchFamily="49" charset="0"/>
              </a:rPr>
              <a:t> //log of method calls of e</a:t>
            </a:r>
          </a:p>
          <a:p>
            <a:pPr marL="0" indent="0">
              <a:buFont typeface="Wingdings" charset="0"/>
              <a:buNone/>
            </a:pPr>
            <a:r>
              <a:rPr lang="en-US" sz="1800" b="1" kern="0" dirty="0">
                <a:latin typeface="Courier New" panose="02070309020205020404" pitchFamily="49" charset="0"/>
                <a:cs typeface="Courier New" panose="02070309020205020404" pitchFamily="49" charset="0"/>
              </a:rPr>
              <a:t> </a:t>
            </a:r>
            <a:r>
              <a:rPr lang="en-US" sz="1800" b="1" kern="0" dirty="0" err="1">
                <a:latin typeface="Courier New" panose="02070309020205020404" pitchFamily="49" charset="0"/>
                <a:cs typeface="Courier New" panose="02070309020205020404" pitchFamily="49" charset="0"/>
              </a:rPr>
              <a:t>e.printStackTrace</a:t>
            </a:r>
            <a:r>
              <a:rPr lang="en-US" sz="1800" b="1" kern="0" dirty="0">
                <a:latin typeface="Courier New" panose="02070309020205020404" pitchFamily="49" charset="0"/>
                <a:cs typeface="Courier New" panose="02070309020205020404" pitchFamily="49" charset="0"/>
              </a:rPr>
              <a:t>(); </a:t>
            </a:r>
          </a:p>
          <a:p>
            <a:pPr marL="0" indent="0">
              <a:buFont typeface="Wingdings" charset="0"/>
              <a:buNone/>
            </a:pPr>
            <a:r>
              <a:rPr lang="en-US" sz="1800" b="1" kern="0" dirty="0">
                <a:latin typeface="Courier New" panose="02070309020205020404" pitchFamily="49" charset="0"/>
                <a:cs typeface="Courier New" panose="02070309020205020404" pitchFamily="49" charset="0"/>
              </a:rPr>
              <a:t> } </a:t>
            </a:r>
          </a:p>
        </p:txBody>
      </p:sp>
    </p:spTree>
    <p:extLst>
      <p:ext uri="{BB962C8B-B14F-4D97-AF65-F5344CB8AC3E}">
        <p14:creationId xmlns:p14="http://schemas.microsoft.com/office/powerpoint/2010/main" val="923072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6E41-DCE6-474B-B729-B06A7F64BB1F}"/>
              </a:ext>
            </a:extLst>
          </p:cNvPr>
          <p:cNvSpPr>
            <a:spLocks noGrp="1"/>
          </p:cNvSpPr>
          <p:nvPr>
            <p:ph type="title"/>
          </p:nvPr>
        </p:nvSpPr>
        <p:spPr>
          <a:xfrm>
            <a:off x="653374" y="381000"/>
            <a:ext cx="10319426" cy="762000"/>
          </a:xfrm>
        </p:spPr>
        <p:txBody>
          <a:bodyPr/>
          <a:lstStyle/>
          <a:p>
            <a:r>
              <a:rPr lang="en-US" dirty="0"/>
              <a:t>Example with methods</a:t>
            </a:r>
          </a:p>
        </p:txBody>
      </p:sp>
      <p:sp>
        <p:nvSpPr>
          <p:cNvPr id="4" name="Slide Number Placeholder 3">
            <a:extLst>
              <a:ext uri="{FF2B5EF4-FFF2-40B4-BE49-F238E27FC236}">
                <a16:creationId xmlns:a16="http://schemas.microsoft.com/office/drawing/2014/main" id="{EDB9DCDA-5E16-7147-8E04-E25CC3A037C4}"/>
              </a:ext>
            </a:extLst>
          </p:cNvPr>
          <p:cNvSpPr>
            <a:spLocks noGrp="1"/>
          </p:cNvSpPr>
          <p:nvPr>
            <p:ph type="sldNum" sz="quarter" idx="10"/>
          </p:nvPr>
        </p:nvSpPr>
        <p:spPr/>
        <p:txBody>
          <a:bodyPr/>
          <a:lstStyle/>
          <a:p>
            <a:fld id="{A35D118A-333E-D14F-A7CC-F26895C7C671}" type="slidenum">
              <a:rPr lang="en-US" smtClean="0"/>
              <a:t>5</a:t>
            </a:fld>
            <a:endParaRPr lang="en-US" dirty="0"/>
          </a:p>
        </p:txBody>
      </p:sp>
      <p:sp>
        <p:nvSpPr>
          <p:cNvPr id="8" name="Content Placeholder 2">
            <a:extLst>
              <a:ext uri="{FF2B5EF4-FFF2-40B4-BE49-F238E27FC236}">
                <a16:creationId xmlns:a16="http://schemas.microsoft.com/office/drawing/2014/main" id="{48D92EF4-3CC2-4BD2-3EE6-37330EDC3084}"/>
              </a:ext>
            </a:extLst>
          </p:cNvPr>
          <p:cNvSpPr txBox="1">
            <a:spLocks/>
          </p:cNvSpPr>
          <p:nvPr/>
        </p:nvSpPr>
        <p:spPr bwMode="auto">
          <a:xfrm>
            <a:off x="619424" y="1143000"/>
            <a:ext cx="4191000" cy="5060950"/>
          </a:xfrm>
          <a:prstGeom prst="rect">
            <a:avLst/>
          </a:prstGeom>
          <a:solidFill>
            <a:schemeClr val="accent5">
              <a:lumMod val="20000"/>
              <a:lumOff val="80000"/>
            </a:schemeClr>
          </a:solid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Wingdings" charset="0"/>
              <a:buChar char="§"/>
              <a:defRPr sz="2400">
                <a:solidFill>
                  <a:schemeClr val="tx1"/>
                </a:solidFill>
                <a:latin typeface="Arial"/>
                <a:ea typeface="ＭＳ Ｐゴシック" charset="0"/>
                <a:cs typeface="ＭＳ Ｐゴシック" charset="0"/>
              </a:defRPr>
            </a:lvl1pPr>
            <a:lvl2pPr marL="742950" indent="-285750" algn="l" rtl="0" eaLnBrk="1" fontAlgn="base" hangingPunct="1">
              <a:spcBef>
                <a:spcPct val="20000"/>
              </a:spcBef>
              <a:spcAft>
                <a:spcPct val="0"/>
              </a:spcAft>
              <a:buFont typeface="Wingdings" charset="0"/>
              <a:buChar char="§"/>
              <a:defRPr sz="2200">
                <a:solidFill>
                  <a:schemeClr val="tx1"/>
                </a:solidFill>
                <a:latin typeface="Arial"/>
                <a:ea typeface="ＭＳ Ｐゴシック" pitchFamily="-32" charset="-128"/>
              </a:defRPr>
            </a:lvl2pPr>
            <a:lvl3pPr marL="11430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3pPr>
            <a:lvl4pPr marL="16002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4pPr>
            <a:lvl5pPr marL="20574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9pPr>
          </a:lstStyle>
          <a:p>
            <a:pPr marL="0" indent="0">
              <a:spcBef>
                <a:spcPts val="0"/>
              </a:spcBef>
              <a:buFont typeface="Wingdings" charset="0"/>
              <a:buNone/>
            </a:pPr>
            <a:r>
              <a:rPr lang="en-US" sz="1200" b="1" kern="0" dirty="0">
                <a:latin typeface="Courier New" panose="02070309020205020404" pitchFamily="49" charset="0"/>
                <a:cs typeface="Courier New" panose="02070309020205020404" pitchFamily="49" charset="0"/>
              </a:rPr>
              <a:t>public class </a:t>
            </a:r>
            <a:r>
              <a:rPr lang="en-US" sz="1200" b="1" kern="0" dirty="0" err="1">
                <a:latin typeface="Courier New" panose="02070309020205020404" pitchFamily="49" charset="0"/>
                <a:cs typeface="Courier New" panose="02070309020205020404" pitchFamily="49" charset="0"/>
              </a:rPr>
              <a:t>StackTraceExample</a:t>
            </a:r>
            <a:r>
              <a:rPr lang="en-US" sz="1200" b="1" kern="0" dirty="0">
                <a:latin typeface="Courier New" panose="02070309020205020404" pitchFamily="49" charset="0"/>
                <a:cs typeface="Courier New" panose="02070309020205020404" pitchFamily="49" charset="0"/>
              </a:rPr>
              <a:t> {</a:t>
            </a:r>
          </a:p>
          <a:p>
            <a:pPr marL="0" indent="0">
              <a:spcBef>
                <a:spcPts val="0"/>
              </a:spcBef>
              <a:buFont typeface="Wingdings" charset="0"/>
              <a:buNone/>
            </a:pPr>
            <a:r>
              <a:rPr lang="en-US" sz="1200" b="1" kern="0" dirty="0">
                <a:latin typeface="Courier New" panose="02070309020205020404" pitchFamily="49" charset="0"/>
                <a:cs typeface="Courier New" panose="02070309020205020404" pitchFamily="49" charset="0"/>
              </a:rPr>
              <a:t>    public static void main(String[] </a:t>
            </a:r>
            <a:r>
              <a:rPr lang="en-US" sz="1200" b="1" kern="0" dirty="0" err="1">
                <a:latin typeface="Courier New" panose="02070309020205020404" pitchFamily="49" charset="0"/>
                <a:cs typeface="Courier New" panose="02070309020205020404" pitchFamily="49" charset="0"/>
              </a:rPr>
              <a:t>args</a:t>
            </a:r>
            <a:r>
              <a:rPr lang="en-US" sz="1200" b="1" kern="0" dirty="0">
                <a:latin typeface="Courier New" panose="02070309020205020404" pitchFamily="49" charset="0"/>
                <a:cs typeface="Courier New" panose="02070309020205020404" pitchFamily="49" charset="0"/>
              </a:rPr>
              <a:t>) {</a:t>
            </a:r>
          </a:p>
          <a:p>
            <a:pPr marL="0" indent="0">
              <a:spcBef>
                <a:spcPts val="0"/>
              </a:spcBef>
              <a:buFont typeface="Wingdings" charset="0"/>
              <a:buNone/>
            </a:pPr>
            <a:r>
              <a:rPr lang="en-US" sz="1200" b="1" kern="0" dirty="0">
                <a:latin typeface="Courier New" panose="02070309020205020404" pitchFamily="49" charset="0"/>
                <a:cs typeface="Courier New" panose="02070309020205020404" pitchFamily="49" charset="0"/>
              </a:rPr>
              <a:t>        try {</a:t>
            </a:r>
          </a:p>
          <a:p>
            <a:pPr marL="0" indent="0">
              <a:spcBef>
                <a:spcPts val="0"/>
              </a:spcBef>
              <a:buFont typeface="Wingdings" charset="0"/>
              <a:buNone/>
            </a:pPr>
            <a:r>
              <a:rPr lang="en-US" sz="1200" b="1" kern="0" dirty="0">
                <a:latin typeface="Courier New" panose="02070309020205020404" pitchFamily="49" charset="0"/>
                <a:cs typeface="Courier New" panose="02070309020205020404" pitchFamily="49" charset="0"/>
              </a:rPr>
              <a:t>            method1();</a:t>
            </a:r>
          </a:p>
          <a:p>
            <a:pPr marL="0" indent="0">
              <a:spcBef>
                <a:spcPts val="0"/>
              </a:spcBef>
              <a:buFont typeface="Wingdings" charset="0"/>
              <a:buNone/>
            </a:pPr>
            <a:r>
              <a:rPr lang="en-US" sz="1200" b="1" kern="0" dirty="0">
                <a:latin typeface="Courier New" panose="02070309020205020404" pitchFamily="49" charset="0"/>
                <a:cs typeface="Courier New" panose="02070309020205020404" pitchFamily="49" charset="0"/>
              </a:rPr>
              <a:t>        } catch (Exception e) {</a:t>
            </a:r>
          </a:p>
          <a:p>
            <a:pPr marL="0" indent="0">
              <a:spcBef>
                <a:spcPts val="0"/>
              </a:spcBef>
              <a:buFont typeface="Wingdings" charset="0"/>
              <a:buNone/>
            </a:pPr>
            <a:r>
              <a:rPr lang="en-US" sz="1200" b="1" kern="0" dirty="0">
                <a:latin typeface="Courier New" panose="02070309020205020404" pitchFamily="49" charset="0"/>
                <a:cs typeface="Courier New" panose="02070309020205020404" pitchFamily="49" charset="0"/>
              </a:rPr>
              <a:t>            </a:t>
            </a:r>
            <a:r>
              <a:rPr lang="en-US" sz="1200" b="1" kern="0" dirty="0" err="1">
                <a:latin typeface="Courier New" panose="02070309020205020404" pitchFamily="49" charset="0"/>
                <a:cs typeface="Courier New" panose="02070309020205020404" pitchFamily="49" charset="0"/>
              </a:rPr>
              <a:t>e.printStackTrace</a:t>
            </a:r>
            <a:r>
              <a:rPr lang="en-US" sz="1200" b="1" kern="0" dirty="0">
                <a:latin typeface="Courier New" panose="02070309020205020404" pitchFamily="49" charset="0"/>
                <a:cs typeface="Courier New" panose="02070309020205020404" pitchFamily="49" charset="0"/>
              </a:rPr>
              <a:t>();</a:t>
            </a:r>
          </a:p>
          <a:p>
            <a:pPr marL="0" indent="0">
              <a:spcBef>
                <a:spcPts val="0"/>
              </a:spcBef>
              <a:buFont typeface="Wingdings" charset="0"/>
              <a:buNone/>
            </a:pPr>
            <a:r>
              <a:rPr lang="en-US" sz="1200" b="1" kern="0" dirty="0">
                <a:latin typeface="Courier New" panose="02070309020205020404" pitchFamily="49" charset="0"/>
                <a:cs typeface="Courier New" panose="02070309020205020404" pitchFamily="49" charset="0"/>
              </a:rPr>
              <a:t>        }</a:t>
            </a:r>
          </a:p>
          <a:p>
            <a:pPr marL="0" indent="0">
              <a:spcBef>
                <a:spcPts val="0"/>
              </a:spcBef>
              <a:buFont typeface="Wingdings" charset="0"/>
              <a:buNone/>
            </a:pPr>
            <a:r>
              <a:rPr lang="en-US" sz="1200" b="1" kern="0" dirty="0">
                <a:latin typeface="Courier New" panose="02070309020205020404" pitchFamily="49" charset="0"/>
                <a:cs typeface="Courier New" panose="02070309020205020404" pitchFamily="49" charset="0"/>
              </a:rPr>
              <a:t>    }</a:t>
            </a:r>
          </a:p>
          <a:p>
            <a:pPr marL="0" indent="0">
              <a:spcBef>
                <a:spcPts val="0"/>
              </a:spcBef>
              <a:buFont typeface="Wingdings" charset="0"/>
              <a:buNone/>
            </a:pPr>
            <a:endParaRPr lang="en-US" sz="1200" b="1" kern="0" dirty="0">
              <a:latin typeface="Courier New" panose="02070309020205020404" pitchFamily="49" charset="0"/>
              <a:cs typeface="Courier New" panose="02070309020205020404" pitchFamily="49" charset="0"/>
            </a:endParaRPr>
          </a:p>
          <a:p>
            <a:pPr marL="0" indent="0">
              <a:spcBef>
                <a:spcPts val="0"/>
              </a:spcBef>
              <a:buFont typeface="Wingdings" charset="0"/>
              <a:buNone/>
            </a:pPr>
            <a:r>
              <a:rPr lang="en-US" sz="1200" b="1" kern="0" dirty="0">
                <a:latin typeface="Courier New" panose="02070309020205020404" pitchFamily="49" charset="0"/>
                <a:cs typeface="Courier New" panose="02070309020205020404" pitchFamily="49" charset="0"/>
              </a:rPr>
              <a:t>    public static void method1() throws Exception {</a:t>
            </a:r>
          </a:p>
          <a:p>
            <a:pPr marL="0" indent="0">
              <a:spcBef>
                <a:spcPts val="0"/>
              </a:spcBef>
              <a:buFont typeface="Wingdings" charset="0"/>
              <a:buNone/>
            </a:pPr>
            <a:r>
              <a:rPr lang="en-US" sz="1200" b="1" kern="0" dirty="0">
                <a:latin typeface="Courier New" panose="02070309020205020404" pitchFamily="49" charset="0"/>
                <a:cs typeface="Courier New" panose="02070309020205020404" pitchFamily="49" charset="0"/>
              </a:rPr>
              <a:t>        method2();</a:t>
            </a:r>
          </a:p>
          <a:p>
            <a:pPr marL="0" indent="0">
              <a:spcBef>
                <a:spcPts val="0"/>
              </a:spcBef>
              <a:buFont typeface="Wingdings" charset="0"/>
              <a:buNone/>
            </a:pPr>
            <a:r>
              <a:rPr lang="en-US" sz="1200" b="1" kern="0" dirty="0">
                <a:latin typeface="Courier New" panose="02070309020205020404" pitchFamily="49" charset="0"/>
                <a:cs typeface="Courier New" panose="02070309020205020404" pitchFamily="49" charset="0"/>
              </a:rPr>
              <a:t>    }</a:t>
            </a:r>
          </a:p>
          <a:p>
            <a:pPr marL="0" indent="0">
              <a:spcBef>
                <a:spcPts val="0"/>
              </a:spcBef>
              <a:buFont typeface="Wingdings" charset="0"/>
              <a:buNone/>
            </a:pPr>
            <a:endParaRPr lang="en-US" sz="1200" b="1" kern="0" dirty="0">
              <a:latin typeface="Courier New" panose="02070309020205020404" pitchFamily="49" charset="0"/>
              <a:cs typeface="Courier New" panose="02070309020205020404" pitchFamily="49" charset="0"/>
            </a:endParaRPr>
          </a:p>
          <a:p>
            <a:pPr marL="0" indent="0">
              <a:spcBef>
                <a:spcPts val="0"/>
              </a:spcBef>
              <a:buFont typeface="Wingdings" charset="0"/>
              <a:buNone/>
            </a:pPr>
            <a:r>
              <a:rPr lang="en-US" sz="1200" b="1" kern="0" dirty="0">
                <a:latin typeface="Courier New" panose="02070309020205020404" pitchFamily="49" charset="0"/>
                <a:cs typeface="Courier New" panose="02070309020205020404" pitchFamily="49" charset="0"/>
              </a:rPr>
              <a:t>    public static void method2() throws Exception {</a:t>
            </a:r>
          </a:p>
          <a:p>
            <a:pPr marL="0" indent="0">
              <a:spcBef>
                <a:spcPts val="0"/>
              </a:spcBef>
              <a:buFont typeface="Wingdings" charset="0"/>
              <a:buNone/>
            </a:pPr>
            <a:r>
              <a:rPr lang="en-US" sz="1200" b="1" kern="0" dirty="0">
                <a:latin typeface="Courier New" panose="02070309020205020404" pitchFamily="49" charset="0"/>
                <a:cs typeface="Courier New" panose="02070309020205020404" pitchFamily="49" charset="0"/>
              </a:rPr>
              <a:t>        method3();</a:t>
            </a:r>
          </a:p>
          <a:p>
            <a:pPr marL="0" indent="0">
              <a:spcBef>
                <a:spcPts val="0"/>
              </a:spcBef>
              <a:buFont typeface="Wingdings" charset="0"/>
              <a:buNone/>
            </a:pPr>
            <a:r>
              <a:rPr lang="en-US" sz="1200" b="1" kern="0" dirty="0">
                <a:latin typeface="Courier New" panose="02070309020205020404" pitchFamily="49" charset="0"/>
                <a:cs typeface="Courier New" panose="02070309020205020404" pitchFamily="49" charset="0"/>
              </a:rPr>
              <a:t>    }</a:t>
            </a:r>
          </a:p>
          <a:p>
            <a:pPr marL="0" indent="0">
              <a:spcBef>
                <a:spcPts val="0"/>
              </a:spcBef>
              <a:buFont typeface="Wingdings" charset="0"/>
              <a:buNone/>
            </a:pPr>
            <a:endParaRPr lang="en-US" sz="1200" b="1" kern="0" dirty="0">
              <a:latin typeface="Courier New" panose="02070309020205020404" pitchFamily="49" charset="0"/>
              <a:cs typeface="Courier New" panose="02070309020205020404" pitchFamily="49" charset="0"/>
            </a:endParaRPr>
          </a:p>
          <a:p>
            <a:pPr marL="0" indent="0">
              <a:spcBef>
                <a:spcPts val="0"/>
              </a:spcBef>
              <a:buFont typeface="Wingdings" charset="0"/>
              <a:buNone/>
            </a:pPr>
            <a:r>
              <a:rPr lang="en-US" sz="1200" b="1" kern="0" dirty="0">
                <a:latin typeface="Courier New" panose="02070309020205020404" pitchFamily="49" charset="0"/>
                <a:cs typeface="Courier New" panose="02070309020205020404" pitchFamily="49" charset="0"/>
              </a:rPr>
              <a:t>    public static void method3() throws Exception {</a:t>
            </a:r>
          </a:p>
          <a:p>
            <a:pPr marL="0" indent="0">
              <a:spcBef>
                <a:spcPts val="0"/>
              </a:spcBef>
              <a:buFont typeface="Wingdings" charset="0"/>
              <a:buNone/>
            </a:pPr>
            <a:r>
              <a:rPr lang="en-US" sz="1200" b="1" kern="0" dirty="0">
                <a:latin typeface="Courier New" panose="02070309020205020404" pitchFamily="49" charset="0"/>
                <a:cs typeface="Courier New" panose="02070309020205020404" pitchFamily="49" charset="0"/>
              </a:rPr>
              <a:t>        throw new Exception("An error occurred in method3");</a:t>
            </a:r>
          </a:p>
          <a:p>
            <a:pPr marL="0" indent="0">
              <a:spcBef>
                <a:spcPts val="0"/>
              </a:spcBef>
              <a:buFont typeface="Wingdings" charset="0"/>
              <a:buNone/>
            </a:pPr>
            <a:r>
              <a:rPr lang="en-US" sz="1200" b="1" kern="0" dirty="0">
                <a:latin typeface="Courier New" panose="02070309020205020404" pitchFamily="49" charset="0"/>
                <a:cs typeface="Courier New" panose="02070309020205020404" pitchFamily="49" charset="0"/>
              </a:rPr>
              <a:t>    }</a:t>
            </a:r>
          </a:p>
          <a:p>
            <a:pPr marL="0" indent="0">
              <a:spcBef>
                <a:spcPts val="0"/>
              </a:spcBef>
              <a:buFont typeface="Wingdings" charset="0"/>
              <a:buNone/>
            </a:pPr>
            <a:r>
              <a:rPr lang="en-US" sz="1200" b="1" kern="0" dirty="0">
                <a:latin typeface="Courier New" panose="02070309020205020404" pitchFamily="49" charset="0"/>
                <a:cs typeface="Courier New" panose="02070309020205020404" pitchFamily="49" charset="0"/>
              </a:rPr>
              <a:t>}</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5431B938-EF5A-4A83-0FBE-0A686253897F}"/>
                  </a:ext>
                </a:extLst>
              </p14:cNvPr>
              <p14:cNvContentPartPr/>
              <p14:nvPr/>
            </p14:nvContentPartPr>
            <p14:xfrm>
              <a:off x="2735674" y="3028551"/>
              <a:ext cx="495000" cy="44280"/>
            </p14:xfrm>
          </p:contentPart>
        </mc:Choice>
        <mc:Fallback xmlns="">
          <p:pic>
            <p:nvPicPr>
              <p:cNvPr id="3" name="Ink 2">
                <a:extLst>
                  <a:ext uri="{FF2B5EF4-FFF2-40B4-BE49-F238E27FC236}">
                    <a16:creationId xmlns:a16="http://schemas.microsoft.com/office/drawing/2014/main" id="{5431B938-EF5A-4A83-0FBE-0A686253897F}"/>
                  </a:ext>
                </a:extLst>
              </p:cNvPr>
              <p:cNvPicPr/>
              <p:nvPr/>
            </p:nvPicPr>
            <p:blipFill>
              <a:blip r:embed="rId3"/>
              <a:stretch>
                <a:fillRect/>
              </a:stretch>
            </p:blipFill>
            <p:spPr>
              <a:xfrm>
                <a:off x="2726674" y="3019551"/>
                <a:ext cx="51264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01D0DAA-4C0F-513D-3C5E-F3EADC1E9AF8}"/>
                  </a:ext>
                </a:extLst>
              </p14:cNvPr>
              <p14:cNvContentPartPr/>
              <p14:nvPr/>
            </p14:nvContentPartPr>
            <p14:xfrm>
              <a:off x="2723794" y="1528791"/>
              <a:ext cx="375840" cy="46440"/>
            </p14:xfrm>
          </p:contentPart>
        </mc:Choice>
        <mc:Fallback xmlns="">
          <p:pic>
            <p:nvPicPr>
              <p:cNvPr id="5" name="Ink 4">
                <a:extLst>
                  <a:ext uri="{FF2B5EF4-FFF2-40B4-BE49-F238E27FC236}">
                    <a16:creationId xmlns:a16="http://schemas.microsoft.com/office/drawing/2014/main" id="{A01D0DAA-4C0F-513D-3C5E-F3EADC1E9AF8}"/>
                  </a:ext>
                </a:extLst>
              </p:cNvPr>
              <p:cNvPicPr/>
              <p:nvPr/>
            </p:nvPicPr>
            <p:blipFill>
              <a:blip r:embed="rId5"/>
              <a:stretch>
                <a:fillRect/>
              </a:stretch>
            </p:blipFill>
            <p:spPr>
              <a:xfrm>
                <a:off x="2714794" y="1519791"/>
                <a:ext cx="39348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87BC836-894E-CF44-D455-C63085A6AF6F}"/>
                  </a:ext>
                </a:extLst>
              </p14:cNvPr>
              <p14:cNvContentPartPr/>
              <p14:nvPr/>
            </p14:nvContentPartPr>
            <p14:xfrm>
              <a:off x="817234" y="1420071"/>
              <a:ext cx="140040" cy="684720"/>
            </p14:xfrm>
          </p:contentPart>
        </mc:Choice>
        <mc:Fallback xmlns="">
          <p:pic>
            <p:nvPicPr>
              <p:cNvPr id="6" name="Ink 5">
                <a:extLst>
                  <a:ext uri="{FF2B5EF4-FFF2-40B4-BE49-F238E27FC236}">
                    <a16:creationId xmlns:a16="http://schemas.microsoft.com/office/drawing/2014/main" id="{687BC836-894E-CF44-D455-C63085A6AF6F}"/>
                  </a:ext>
                </a:extLst>
              </p:cNvPr>
              <p:cNvPicPr/>
              <p:nvPr/>
            </p:nvPicPr>
            <p:blipFill>
              <a:blip r:embed="rId7"/>
              <a:stretch>
                <a:fillRect/>
              </a:stretch>
            </p:blipFill>
            <p:spPr>
              <a:xfrm>
                <a:off x="808234" y="1411431"/>
                <a:ext cx="157680" cy="702360"/>
              </a:xfrm>
              <a:prstGeom prst="rect">
                <a:avLst/>
              </a:prstGeom>
            </p:spPr>
          </p:pic>
        </mc:Fallback>
      </mc:AlternateContent>
      <p:grpSp>
        <p:nvGrpSpPr>
          <p:cNvPr id="12" name="Group 11">
            <a:extLst>
              <a:ext uri="{FF2B5EF4-FFF2-40B4-BE49-F238E27FC236}">
                <a16:creationId xmlns:a16="http://schemas.microsoft.com/office/drawing/2014/main" id="{0D6F6F61-A13B-3498-7406-2518D7C3363D}"/>
              </a:ext>
            </a:extLst>
          </p:cNvPr>
          <p:cNvGrpSpPr/>
          <p:nvPr/>
        </p:nvGrpSpPr>
        <p:grpSpPr>
          <a:xfrm>
            <a:off x="433474" y="2840991"/>
            <a:ext cx="415440" cy="2563200"/>
            <a:chOff x="433474" y="2840991"/>
            <a:chExt cx="415440" cy="2563200"/>
          </a:xfrm>
        </p:grpSpPr>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3A07C503-8EB0-5157-9F0D-4E104200EE67}"/>
                    </a:ext>
                  </a:extLst>
                </p14:cNvPr>
                <p14:cNvContentPartPr/>
                <p14:nvPr/>
              </p14:nvContentPartPr>
              <p14:xfrm>
                <a:off x="595834" y="2840991"/>
                <a:ext cx="253080" cy="913320"/>
              </p14:xfrm>
            </p:contentPart>
          </mc:Choice>
          <mc:Fallback xmlns="">
            <p:pic>
              <p:nvPicPr>
                <p:cNvPr id="7" name="Ink 6">
                  <a:extLst>
                    <a:ext uri="{FF2B5EF4-FFF2-40B4-BE49-F238E27FC236}">
                      <a16:creationId xmlns:a16="http://schemas.microsoft.com/office/drawing/2014/main" id="{3A07C503-8EB0-5157-9F0D-4E104200EE67}"/>
                    </a:ext>
                  </a:extLst>
                </p:cNvPr>
                <p:cNvPicPr/>
                <p:nvPr/>
              </p:nvPicPr>
              <p:blipFill>
                <a:blip r:embed="rId9"/>
                <a:stretch>
                  <a:fillRect/>
                </a:stretch>
              </p:blipFill>
              <p:spPr>
                <a:xfrm>
                  <a:off x="587194" y="2832351"/>
                  <a:ext cx="270720" cy="930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DFA9A3DA-E334-2118-2927-4125CF54C41F}"/>
                    </a:ext>
                  </a:extLst>
                </p14:cNvPr>
                <p14:cNvContentPartPr/>
                <p14:nvPr/>
              </p14:nvContentPartPr>
              <p14:xfrm>
                <a:off x="450754" y="3812271"/>
                <a:ext cx="186480" cy="771480"/>
              </p14:xfrm>
            </p:contentPart>
          </mc:Choice>
          <mc:Fallback xmlns="">
            <p:pic>
              <p:nvPicPr>
                <p:cNvPr id="9" name="Ink 8">
                  <a:extLst>
                    <a:ext uri="{FF2B5EF4-FFF2-40B4-BE49-F238E27FC236}">
                      <a16:creationId xmlns:a16="http://schemas.microsoft.com/office/drawing/2014/main" id="{DFA9A3DA-E334-2118-2927-4125CF54C41F}"/>
                    </a:ext>
                  </a:extLst>
                </p:cNvPr>
                <p:cNvPicPr/>
                <p:nvPr/>
              </p:nvPicPr>
              <p:blipFill>
                <a:blip r:embed="rId11"/>
                <a:stretch>
                  <a:fillRect/>
                </a:stretch>
              </p:blipFill>
              <p:spPr>
                <a:xfrm>
                  <a:off x="441754" y="3803631"/>
                  <a:ext cx="204120" cy="789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5C64D309-FAF5-1B33-2540-B6C1537F822F}"/>
                    </a:ext>
                  </a:extLst>
                </p14:cNvPr>
                <p14:cNvContentPartPr/>
                <p14:nvPr/>
              </p14:nvContentPartPr>
              <p14:xfrm>
                <a:off x="433474" y="4666551"/>
                <a:ext cx="194040" cy="737640"/>
              </p14:xfrm>
            </p:contentPart>
          </mc:Choice>
          <mc:Fallback xmlns="">
            <p:pic>
              <p:nvPicPr>
                <p:cNvPr id="11" name="Ink 10">
                  <a:extLst>
                    <a:ext uri="{FF2B5EF4-FFF2-40B4-BE49-F238E27FC236}">
                      <a16:creationId xmlns:a16="http://schemas.microsoft.com/office/drawing/2014/main" id="{5C64D309-FAF5-1B33-2540-B6C1537F822F}"/>
                    </a:ext>
                  </a:extLst>
                </p:cNvPr>
                <p:cNvPicPr/>
                <p:nvPr/>
              </p:nvPicPr>
              <p:blipFill>
                <a:blip r:embed="rId13"/>
                <a:stretch>
                  <a:fillRect/>
                </a:stretch>
              </p:blipFill>
              <p:spPr>
                <a:xfrm>
                  <a:off x="424834" y="4657551"/>
                  <a:ext cx="211680" cy="75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65" name="Ink 64">
                <a:extLst>
                  <a:ext uri="{FF2B5EF4-FFF2-40B4-BE49-F238E27FC236}">
                    <a16:creationId xmlns:a16="http://schemas.microsoft.com/office/drawing/2014/main" id="{BCE32145-B097-DDE3-8363-B4000D0A9A31}"/>
                  </a:ext>
                </a:extLst>
              </p14:cNvPr>
              <p14:cNvContentPartPr/>
              <p14:nvPr/>
            </p14:nvContentPartPr>
            <p14:xfrm>
              <a:off x="3724954" y="3002991"/>
              <a:ext cx="403200" cy="56160"/>
            </p14:xfrm>
          </p:contentPart>
        </mc:Choice>
        <mc:Fallback xmlns="">
          <p:pic>
            <p:nvPicPr>
              <p:cNvPr id="65" name="Ink 64">
                <a:extLst>
                  <a:ext uri="{FF2B5EF4-FFF2-40B4-BE49-F238E27FC236}">
                    <a16:creationId xmlns:a16="http://schemas.microsoft.com/office/drawing/2014/main" id="{BCE32145-B097-DDE3-8363-B4000D0A9A31}"/>
                  </a:ext>
                </a:extLst>
              </p:cNvPr>
              <p:cNvPicPr/>
              <p:nvPr/>
            </p:nvPicPr>
            <p:blipFill>
              <a:blip r:embed="rId15"/>
              <a:stretch>
                <a:fillRect/>
              </a:stretch>
            </p:blipFill>
            <p:spPr>
              <a:xfrm>
                <a:off x="3716314" y="2994351"/>
                <a:ext cx="4208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6" name="Ink 65">
                <a:extLst>
                  <a:ext uri="{FF2B5EF4-FFF2-40B4-BE49-F238E27FC236}">
                    <a16:creationId xmlns:a16="http://schemas.microsoft.com/office/drawing/2014/main" id="{17055942-0230-D341-7512-97C4C62FCFE6}"/>
                  </a:ext>
                </a:extLst>
              </p14:cNvPr>
              <p14:cNvContentPartPr/>
              <p14:nvPr/>
            </p14:nvContentPartPr>
            <p14:xfrm>
              <a:off x="774754" y="3193791"/>
              <a:ext cx="521640" cy="111600"/>
            </p14:xfrm>
          </p:contentPart>
        </mc:Choice>
        <mc:Fallback xmlns="">
          <p:pic>
            <p:nvPicPr>
              <p:cNvPr id="66" name="Ink 65">
                <a:extLst>
                  <a:ext uri="{FF2B5EF4-FFF2-40B4-BE49-F238E27FC236}">
                    <a16:creationId xmlns:a16="http://schemas.microsoft.com/office/drawing/2014/main" id="{17055942-0230-D341-7512-97C4C62FCFE6}"/>
                  </a:ext>
                </a:extLst>
              </p:cNvPr>
              <p:cNvPicPr/>
              <p:nvPr/>
            </p:nvPicPr>
            <p:blipFill>
              <a:blip r:embed="rId17"/>
              <a:stretch>
                <a:fillRect/>
              </a:stretch>
            </p:blipFill>
            <p:spPr>
              <a:xfrm>
                <a:off x="766114" y="3184791"/>
                <a:ext cx="53928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7" name="Ink 66">
                <a:extLst>
                  <a:ext uri="{FF2B5EF4-FFF2-40B4-BE49-F238E27FC236}">
                    <a16:creationId xmlns:a16="http://schemas.microsoft.com/office/drawing/2014/main" id="{4DA070D5-25A6-B9A1-BFB7-24AC3731120E}"/>
                  </a:ext>
                </a:extLst>
              </p14:cNvPr>
              <p14:cNvContentPartPr/>
              <p14:nvPr/>
            </p14:nvContentPartPr>
            <p14:xfrm>
              <a:off x="5546554" y="2655951"/>
              <a:ext cx="113400" cy="271800"/>
            </p14:xfrm>
          </p:contentPart>
        </mc:Choice>
        <mc:Fallback xmlns="">
          <p:pic>
            <p:nvPicPr>
              <p:cNvPr id="67" name="Ink 66">
                <a:extLst>
                  <a:ext uri="{FF2B5EF4-FFF2-40B4-BE49-F238E27FC236}">
                    <a16:creationId xmlns:a16="http://schemas.microsoft.com/office/drawing/2014/main" id="{4DA070D5-25A6-B9A1-BFB7-24AC3731120E}"/>
                  </a:ext>
                </a:extLst>
              </p:cNvPr>
              <p:cNvPicPr/>
              <p:nvPr/>
            </p:nvPicPr>
            <p:blipFill>
              <a:blip r:embed="rId19"/>
              <a:stretch>
                <a:fillRect/>
              </a:stretch>
            </p:blipFill>
            <p:spPr>
              <a:xfrm>
                <a:off x="5537914" y="2647311"/>
                <a:ext cx="131040" cy="289440"/>
              </a:xfrm>
              <a:prstGeom prst="rect">
                <a:avLst/>
              </a:prstGeom>
            </p:spPr>
          </p:pic>
        </mc:Fallback>
      </mc:AlternateContent>
      <p:grpSp>
        <p:nvGrpSpPr>
          <p:cNvPr id="70" name="Group 69">
            <a:extLst>
              <a:ext uri="{FF2B5EF4-FFF2-40B4-BE49-F238E27FC236}">
                <a16:creationId xmlns:a16="http://schemas.microsoft.com/office/drawing/2014/main" id="{C6B24CD2-884D-6C22-09DB-04B7FE8907AA}"/>
              </a:ext>
            </a:extLst>
          </p:cNvPr>
          <p:cNvGrpSpPr/>
          <p:nvPr/>
        </p:nvGrpSpPr>
        <p:grpSpPr>
          <a:xfrm>
            <a:off x="5623594" y="3076431"/>
            <a:ext cx="405000" cy="514800"/>
            <a:chOff x="5623594" y="3076431"/>
            <a:chExt cx="405000" cy="514800"/>
          </a:xfrm>
        </p:grpSpPr>
        <mc:AlternateContent xmlns:mc="http://schemas.openxmlformats.org/markup-compatibility/2006" xmlns:p14="http://schemas.microsoft.com/office/powerpoint/2010/main">
          <mc:Choice Requires="p14">
            <p:contentPart p14:bwMode="auto" r:id="rId20">
              <p14:nvContentPartPr>
                <p14:cNvPr id="68" name="Ink 67">
                  <a:extLst>
                    <a:ext uri="{FF2B5EF4-FFF2-40B4-BE49-F238E27FC236}">
                      <a16:creationId xmlns:a16="http://schemas.microsoft.com/office/drawing/2014/main" id="{99475914-C087-C6B6-B0F9-C335096158F7}"/>
                    </a:ext>
                  </a:extLst>
                </p14:cNvPr>
                <p14:cNvContentPartPr/>
                <p14:nvPr/>
              </p14:nvContentPartPr>
              <p14:xfrm>
                <a:off x="5623594" y="3094431"/>
                <a:ext cx="76680" cy="144000"/>
              </p14:xfrm>
            </p:contentPart>
          </mc:Choice>
          <mc:Fallback xmlns="">
            <p:pic>
              <p:nvPicPr>
                <p:cNvPr id="68" name="Ink 67">
                  <a:extLst>
                    <a:ext uri="{FF2B5EF4-FFF2-40B4-BE49-F238E27FC236}">
                      <a16:creationId xmlns:a16="http://schemas.microsoft.com/office/drawing/2014/main" id="{99475914-C087-C6B6-B0F9-C335096158F7}"/>
                    </a:ext>
                  </a:extLst>
                </p:cNvPr>
                <p:cNvPicPr/>
                <p:nvPr/>
              </p:nvPicPr>
              <p:blipFill>
                <a:blip r:embed="rId21"/>
                <a:stretch>
                  <a:fillRect/>
                </a:stretch>
              </p:blipFill>
              <p:spPr>
                <a:xfrm>
                  <a:off x="5614954" y="3085791"/>
                  <a:ext cx="943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9" name="Ink 68">
                  <a:extLst>
                    <a:ext uri="{FF2B5EF4-FFF2-40B4-BE49-F238E27FC236}">
                      <a16:creationId xmlns:a16="http://schemas.microsoft.com/office/drawing/2014/main" id="{06DA8CCD-B490-84DF-37F9-2CEE9F676D0B}"/>
                    </a:ext>
                  </a:extLst>
                </p14:cNvPr>
                <p14:cNvContentPartPr/>
                <p14:nvPr/>
              </p14:nvContentPartPr>
              <p14:xfrm>
                <a:off x="5911954" y="3076431"/>
                <a:ext cx="116640" cy="514800"/>
              </p14:xfrm>
            </p:contentPart>
          </mc:Choice>
          <mc:Fallback xmlns="">
            <p:pic>
              <p:nvPicPr>
                <p:cNvPr id="69" name="Ink 68">
                  <a:extLst>
                    <a:ext uri="{FF2B5EF4-FFF2-40B4-BE49-F238E27FC236}">
                      <a16:creationId xmlns:a16="http://schemas.microsoft.com/office/drawing/2014/main" id="{06DA8CCD-B490-84DF-37F9-2CEE9F676D0B}"/>
                    </a:ext>
                  </a:extLst>
                </p:cNvPr>
                <p:cNvPicPr/>
                <p:nvPr/>
              </p:nvPicPr>
              <p:blipFill>
                <a:blip r:embed="rId23"/>
                <a:stretch>
                  <a:fillRect/>
                </a:stretch>
              </p:blipFill>
              <p:spPr>
                <a:xfrm>
                  <a:off x="5902954" y="3067431"/>
                  <a:ext cx="134280" cy="532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105" name="Ink 104">
                <a:extLst>
                  <a:ext uri="{FF2B5EF4-FFF2-40B4-BE49-F238E27FC236}">
                    <a16:creationId xmlns:a16="http://schemas.microsoft.com/office/drawing/2014/main" id="{C70C9213-C742-3F02-0515-967D3EEB542A}"/>
                  </a:ext>
                </a:extLst>
              </p14:cNvPr>
              <p14:cNvContentPartPr/>
              <p14:nvPr/>
            </p14:nvContentPartPr>
            <p14:xfrm>
              <a:off x="9173194" y="1488111"/>
              <a:ext cx="67680" cy="4320"/>
            </p14:xfrm>
          </p:contentPart>
        </mc:Choice>
        <mc:Fallback xmlns="">
          <p:pic>
            <p:nvPicPr>
              <p:cNvPr id="105" name="Ink 104">
                <a:extLst>
                  <a:ext uri="{FF2B5EF4-FFF2-40B4-BE49-F238E27FC236}">
                    <a16:creationId xmlns:a16="http://schemas.microsoft.com/office/drawing/2014/main" id="{C70C9213-C742-3F02-0515-967D3EEB542A}"/>
                  </a:ext>
                </a:extLst>
              </p:cNvPr>
              <p:cNvPicPr/>
              <p:nvPr/>
            </p:nvPicPr>
            <p:blipFill>
              <a:blip r:embed="rId25"/>
              <a:stretch>
                <a:fillRect/>
              </a:stretch>
            </p:blipFill>
            <p:spPr>
              <a:xfrm>
                <a:off x="9164554" y="1479471"/>
                <a:ext cx="85320" cy="21960"/>
              </a:xfrm>
              <a:prstGeom prst="rect">
                <a:avLst/>
              </a:prstGeom>
            </p:spPr>
          </p:pic>
        </mc:Fallback>
      </mc:AlternateContent>
      <p:grpSp>
        <p:nvGrpSpPr>
          <p:cNvPr id="121" name="Group 120">
            <a:extLst>
              <a:ext uri="{FF2B5EF4-FFF2-40B4-BE49-F238E27FC236}">
                <a16:creationId xmlns:a16="http://schemas.microsoft.com/office/drawing/2014/main" id="{4BE477D1-33B3-01B8-FC3F-59E23CB55481}"/>
              </a:ext>
            </a:extLst>
          </p:cNvPr>
          <p:cNvGrpSpPr/>
          <p:nvPr/>
        </p:nvGrpSpPr>
        <p:grpSpPr>
          <a:xfrm>
            <a:off x="5292034" y="858471"/>
            <a:ext cx="6650640" cy="1885680"/>
            <a:chOff x="5292034" y="858471"/>
            <a:chExt cx="6650640" cy="1885680"/>
          </a:xfrm>
        </p:grpSpPr>
        <mc:AlternateContent xmlns:mc="http://schemas.openxmlformats.org/markup-compatibility/2006" xmlns:p14="http://schemas.microsoft.com/office/powerpoint/2010/main">
          <mc:Choice Requires="p14">
            <p:contentPart p14:bwMode="auto" r:id="rId26">
              <p14:nvContentPartPr>
                <p14:cNvPr id="74" name="Ink 73">
                  <a:extLst>
                    <a:ext uri="{FF2B5EF4-FFF2-40B4-BE49-F238E27FC236}">
                      <a16:creationId xmlns:a16="http://schemas.microsoft.com/office/drawing/2014/main" id="{9FEBDC6E-206E-D252-8DA1-C627A83F3B3B}"/>
                    </a:ext>
                  </a:extLst>
                </p14:cNvPr>
                <p14:cNvContentPartPr/>
                <p14:nvPr/>
              </p14:nvContentPartPr>
              <p14:xfrm>
                <a:off x="10338874" y="1265631"/>
                <a:ext cx="447840" cy="285480"/>
              </p14:xfrm>
            </p:contentPart>
          </mc:Choice>
          <mc:Fallback xmlns="">
            <p:pic>
              <p:nvPicPr>
                <p:cNvPr id="74" name="Ink 73">
                  <a:extLst>
                    <a:ext uri="{FF2B5EF4-FFF2-40B4-BE49-F238E27FC236}">
                      <a16:creationId xmlns:a16="http://schemas.microsoft.com/office/drawing/2014/main" id="{9FEBDC6E-206E-D252-8DA1-C627A83F3B3B}"/>
                    </a:ext>
                  </a:extLst>
                </p:cNvPr>
                <p:cNvPicPr/>
                <p:nvPr/>
              </p:nvPicPr>
              <p:blipFill>
                <a:blip r:embed="rId27"/>
                <a:stretch>
                  <a:fillRect/>
                </a:stretch>
              </p:blipFill>
              <p:spPr>
                <a:xfrm>
                  <a:off x="10329874" y="1256991"/>
                  <a:ext cx="46548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5" name="Ink 74">
                  <a:extLst>
                    <a:ext uri="{FF2B5EF4-FFF2-40B4-BE49-F238E27FC236}">
                      <a16:creationId xmlns:a16="http://schemas.microsoft.com/office/drawing/2014/main" id="{498CC997-FB06-F746-4792-27FCDFFACF60}"/>
                    </a:ext>
                  </a:extLst>
                </p14:cNvPr>
                <p14:cNvContentPartPr/>
                <p14:nvPr/>
              </p14:nvContentPartPr>
              <p14:xfrm>
                <a:off x="10653514" y="1298031"/>
                <a:ext cx="356760" cy="254160"/>
              </p14:xfrm>
            </p:contentPart>
          </mc:Choice>
          <mc:Fallback xmlns="">
            <p:pic>
              <p:nvPicPr>
                <p:cNvPr id="75" name="Ink 74">
                  <a:extLst>
                    <a:ext uri="{FF2B5EF4-FFF2-40B4-BE49-F238E27FC236}">
                      <a16:creationId xmlns:a16="http://schemas.microsoft.com/office/drawing/2014/main" id="{498CC997-FB06-F746-4792-27FCDFFACF60}"/>
                    </a:ext>
                  </a:extLst>
                </p:cNvPr>
                <p:cNvPicPr/>
                <p:nvPr/>
              </p:nvPicPr>
              <p:blipFill>
                <a:blip r:embed="rId29"/>
                <a:stretch>
                  <a:fillRect/>
                </a:stretch>
              </p:blipFill>
              <p:spPr>
                <a:xfrm>
                  <a:off x="10644514" y="1289391"/>
                  <a:ext cx="37440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6" name="Ink 75">
                  <a:extLst>
                    <a:ext uri="{FF2B5EF4-FFF2-40B4-BE49-F238E27FC236}">
                      <a16:creationId xmlns:a16="http://schemas.microsoft.com/office/drawing/2014/main" id="{C27DF05C-6AA1-879D-81CB-DDF6601FDBA8}"/>
                    </a:ext>
                  </a:extLst>
                </p14:cNvPr>
                <p14:cNvContentPartPr/>
                <p14:nvPr/>
              </p14:nvContentPartPr>
              <p14:xfrm>
                <a:off x="11017114" y="1271031"/>
                <a:ext cx="115560" cy="273240"/>
              </p14:xfrm>
            </p:contentPart>
          </mc:Choice>
          <mc:Fallback xmlns="">
            <p:pic>
              <p:nvPicPr>
                <p:cNvPr id="76" name="Ink 75">
                  <a:extLst>
                    <a:ext uri="{FF2B5EF4-FFF2-40B4-BE49-F238E27FC236}">
                      <a16:creationId xmlns:a16="http://schemas.microsoft.com/office/drawing/2014/main" id="{C27DF05C-6AA1-879D-81CB-DDF6601FDBA8}"/>
                    </a:ext>
                  </a:extLst>
                </p:cNvPr>
                <p:cNvPicPr/>
                <p:nvPr/>
              </p:nvPicPr>
              <p:blipFill>
                <a:blip r:embed="rId31"/>
                <a:stretch>
                  <a:fillRect/>
                </a:stretch>
              </p:blipFill>
              <p:spPr>
                <a:xfrm>
                  <a:off x="11008114" y="1262391"/>
                  <a:ext cx="13320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7" name="Ink 76">
                  <a:extLst>
                    <a:ext uri="{FF2B5EF4-FFF2-40B4-BE49-F238E27FC236}">
                      <a16:creationId xmlns:a16="http://schemas.microsoft.com/office/drawing/2014/main" id="{13B66387-70A9-C9F3-00FB-42D7BDBE60DD}"/>
                    </a:ext>
                  </a:extLst>
                </p14:cNvPr>
                <p14:cNvContentPartPr/>
                <p14:nvPr/>
              </p14:nvContentPartPr>
              <p14:xfrm>
                <a:off x="11168314" y="1335111"/>
                <a:ext cx="100080" cy="212400"/>
              </p14:xfrm>
            </p:contentPart>
          </mc:Choice>
          <mc:Fallback xmlns="">
            <p:pic>
              <p:nvPicPr>
                <p:cNvPr id="77" name="Ink 76">
                  <a:extLst>
                    <a:ext uri="{FF2B5EF4-FFF2-40B4-BE49-F238E27FC236}">
                      <a16:creationId xmlns:a16="http://schemas.microsoft.com/office/drawing/2014/main" id="{13B66387-70A9-C9F3-00FB-42D7BDBE60DD}"/>
                    </a:ext>
                  </a:extLst>
                </p:cNvPr>
                <p:cNvPicPr/>
                <p:nvPr/>
              </p:nvPicPr>
              <p:blipFill>
                <a:blip r:embed="rId33"/>
                <a:stretch>
                  <a:fillRect/>
                </a:stretch>
              </p:blipFill>
              <p:spPr>
                <a:xfrm>
                  <a:off x="11159674" y="1326111"/>
                  <a:ext cx="11772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8" name="Ink 77">
                  <a:extLst>
                    <a:ext uri="{FF2B5EF4-FFF2-40B4-BE49-F238E27FC236}">
                      <a16:creationId xmlns:a16="http://schemas.microsoft.com/office/drawing/2014/main" id="{D78FE73A-0869-7C36-EB73-C6C4B7BDF555}"/>
                    </a:ext>
                  </a:extLst>
                </p14:cNvPr>
                <p14:cNvContentPartPr/>
                <p14:nvPr/>
              </p14:nvContentPartPr>
              <p14:xfrm>
                <a:off x="10576474" y="1946391"/>
                <a:ext cx="364320" cy="232560"/>
              </p14:xfrm>
            </p:contentPart>
          </mc:Choice>
          <mc:Fallback xmlns="">
            <p:pic>
              <p:nvPicPr>
                <p:cNvPr id="78" name="Ink 77">
                  <a:extLst>
                    <a:ext uri="{FF2B5EF4-FFF2-40B4-BE49-F238E27FC236}">
                      <a16:creationId xmlns:a16="http://schemas.microsoft.com/office/drawing/2014/main" id="{D78FE73A-0869-7C36-EB73-C6C4B7BDF555}"/>
                    </a:ext>
                  </a:extLst>
                </p:cNvPr>
                <p:cNvPicPr/>
                <p:nvPr/>
              </p:nvPicPr>
              <p:blipFill>
                <a:blip r:embed="rId35"/>
                <a:stretch>
                  <a:fillRect/>
                </a:stretch>
              </p:blipFill>
              <p:spPr>
                <a:xfrm>
                  <a:off x="10567474" y="1937751"/>
                  <a:ext cx="38196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9" name="Ink 78">
                  <a:extLst>
                    <a:ext uri="{FF2B5EF4-FFF2-40B4-BE49-F238E27FC236}">
                      <a16:creationId xmlns:a16="http://schemas.microsoft.com/office/drawing/2014/main" id="{0FBF82CE-4B27-12FB-831B-890ACCE2AE84}"/>
                    </a:ext>
                  </a:extLst>
                </p14:cNvPr>
                <p14:cNvContentPartPr/>
                <p14:nvPr/>
              </p14:nvContentPartPr>
              <p14:xfrm>
                <a:off x="10995874" y="1844511"/>
                <a:ext cx="34920" cy="286560"/>
              </p14:xfrm>
            </p:contentPart>
          </mc:Choice>
          <mc:Fallback xmlns="">
            <p:pic>
              <p:nvPicPr>
                <p:cNvPr id="79" name="Ink 78">
                  <a:extLst>
                    <a:ext uri="{FF2B5EF4-FFF2-40B4-BE49-F238E27FC236}">
                      <a16:creationId xmlns:a16="http://schemas.microsoft.com/office/drawing/2014/main" id="{0FBF82CE-4B27-12FB-831B-890ACCE2AE84}"/>
                    </a:ext>
                  </a:extLst>
                </p:cNvPr>
                <p:cNvPicPr/>
                <p:nvPr/>
              </p:nvPicPr>
              <p:blipFill>
                <a:blip r:embed="rId37"/>
                <a:stretch>
                  <a:fillRect/>
                </a:stretch>
              </p:blipFill>
              <p:spPr>
                <a:xfrm>
                  <a:off x="10987234" y="1835871"/>
                  <a:ext cx="5256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0" name="Ink 79">
                  <a:extLst>
                    <a:ext uri="{FF2B5EF4-FFF2-40B4-BE49-F238E27FC236}">
                      <a16:creationId xmlns:a16="http://schemas.microsoft.com/office/drawing/2014/main" id="{9281B22E-A319-3B46-0350-4B5FB9139F85}"/>
                    </a:ext>
                  </a:extLst>
                </p14:cNvPr>
                <p14:cNvContentPartPr/>
                <p14:nvPr/>
              </p14:nvContentPartPr>
              <p14:xfrm>
                <a:off x="10938634" y="1902471"/>
                <a:ext cx="380520" cy="244080"/>
              </p14:xfrm>
            </p:contentPart>
          </mc:Choice>
          <mc:Fallback xmlns="">
            <p:pic>
              <p:nvPicPr>
                <p:cNvPr id="80" name="Ink 79">
                  <a:extLst>
                    <a:ext uri="{FF2B5EF4-FFF2-40B4-BE49-F238E27FC236}">
                      <a16:creationId xmlns:a16="http://schemas.microsoft.com/office/drawing/2014/main" id="{9281B22E-A319-3B46-0350-4B5FB9139F85}"/>
                    </a:ext>
                  </a:extLst>
                </p:cNvPr>
                <p:cNvPicPr/>
                <p:nvPr/>
              </p:nvPicPr>
              <p:blipFill>
                <a:blip r:embed="rId39"/>
                <a:stretch>
                  <a:fillRect/>
                </a:stretch>
              </p:blipFill>
              <p:spPr>
                <a:xfrm>
                  <a:off x="10929994" y="1893471"/>
                  <a:ext cx="39816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1" name="Ink 80">
                  <a:extLst>
                    <a:ext uri="{FF2B5EF4-FFF2-40B4-BE49-F238E27FC236}">
                      <a16:creationId xmlns:a16="http://schemas.microsoft.com/office/drawing/2014/main" id="{F32FF3BE-4FC3-2CB7-D0CE-E1F06F2ECCF8}"/>
                    </a:ext>
                  </a:extLst>
                </p14:cNvPr>
                <p14:cNvContentPartPr/>
                <p14:nvPr/>
              </p14:nvContentPartPr>
              <p14:xfrm>
                <a:off x="11325274" y="1836951"/>
                <a:ext cx="136440" cy="309240"/>
              </p14:xfrm>
            </p:contentPart>
          </mc:Choice>
          <mc:Fallback xmlns="">
            <p:pic>
              <p:nvPicPr>
                <p:cNvPr id="81" name="Ink 80">
                  <a:extLst>
                    <a:ext uri="{FF2B5EF4-FFF2-40B4-BE49-F238E27FC236}">
                      <a16:creationId xmlns:a16="http://schemas.microsoft.com/office/drawing/2014/main" id="{F32FF3BE-4FC3-2CB7-D0CE-E1F06F2ECCF8}"/>
                    </a:ext>
                  </a:extLst>
                </p:cNvPr>
                <p:cNvPicPr/>
                <p:nvPr/>
              </p:nvPicPr>
              <p:blipFill>
                <a:blip r:embed="rId41"/>
                <a:stretch>
                  <a:fillRect/>
                </a:stretch>
              </p:blipFill>
              <p:spPr>
                <a:xfrm>
                  <a:off x="11316634" y="1828311"/>
                  <a:ext cx="15408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2" name="Ink 81">
                  <a:extLst>
                    <a:ext uri="{FF2B5EF4-FFF2-40B4-BE49-F238E27FC236}">
                      <a16:creationId xmlns:a16="http://schemas.microsoft.com/office/drawing/2014/main" id="{88DF5B67-6517-2337-5872-60259A38CA5C}"/>
                    </a:ext>
                  </a:extLst>
                </p14:cNvPr>
                <p14:cNvContentPartPr/>
                <p14:nvPr/>
              </p14:nvContentPartPr>
              <p14:xfrm>
                <a:off x="11543434" y="1898511"/>
                <a:ext cx="119880" cy="228240"/>
              </p14:xfrm>
            </p:contentPart>
          </mc:Choice>
          <mc:Fallback xmlns="">
            <p:pic>
              <p:nvPicPr>
                <p:cNvPr id="82" name="Ink 81">
                  <a:extLst>
                    <a:ext uri="{FF2B5EF4-FFF2-40B4-BE49-F238E27FC236}">
                      <a16:creationId xmlns:a16="http://schemas.microsoft.com/office/drawing/2014/main" id="{88DF5B67-6517-2337-5872-60259A38CA5C}"/>
                    </a:ext>
                  </a:extLst>
                </p:cNvPr>
                <p:cNvPicPr/>
                <p:nvPr/>
              </p:nvPicPr>
              <p:blipFill>
                <a:blip r:embed="rId43"/>
                <a:stretch>
                  <a:fillRect/>
                </a:stretch>
              </p:blipFill>
              <p:spPr>
                <a:xfrm>
                  <a:off x="11534794" y="1889871"/>
                  <a:ext cx="13752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1" name="Ink 90">
                  <a:extLst>
                    <a:ext uri="{FF2B5EF4-FFF2-40B4-BE49-F238E27FC236}">
                      <a16:creationId xmlns:a16="http://schemas.microsoft.com/office/drawing/2014/main" id="{D37DD11A-338B-98FD-197E-14EB2D2400FC}"/>
                    </a:ext>
                  </a:extLst>
                </p14:cNvPr>
                <p14:cNvContentPartPr/>
                <p14:nvPr/>
              </p14:nvContentPartPr>
              <p14:xfrm>
                <a:off x="11781034" y="1853871"/>
                <a:ext cx="95400" cy="423720"/>
              </p14:xfrm>
            </p:contentPart>
          </mc:Choice>
          <mc:Fallback xmlns="">
            <p:pic>
              <p:nvPicPr>
                <p:cNvPr id="91" name="Ink 90">
                  <a:extLst>
                    <a:ext uri="{FF2B5EF4-FFF2-40B4-BE49-F238E27FC236}">
                      <a16:creationId xmlns:a16="http://schemas.microsoft.com/office/drawing/2014/main" id="{D37DD11A-338B-98FD-197E-14EB2D2400FC}"/>
                    </a:ext>
                  </a:extLst>
                </p:cNvPr>
                <p:cNvPicPr/>
                <p:nvPr/>
              </p:nvPicPr>
              <p:blipFill>
                <a:blip r:embed="rId45"/>
                <a:stretch>
                  <a:fillRect/>
                </a:stretch>
              </p:blipFill>
              <p:spPr>
                <a:xfrm>
                  <a:off x="11772394" y="1844871"/>
                  <a:ext cx="11304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3" name="Ink 12">
                  <a:extLst>
                    <a:ext uri="{FF2B5EF4-FFF2-40B4-BE49-F238E27FC236}">
                      <a16:creationId xmlns:a16="http://schemas.microsoft.com/office/drawing/2014/main" id="{2D669FF0-11D0-5C1B-362D-FB839FAA2793}"/>
                    </a:ext>
                  </a:extLst>
                </p14:cNvPr>
                <p14:cNvContentPartPr/>
                <p14:nvPr/>
              </p14:nvContentPartPr>
              <p14:xfrm>
                <a:off x="5292034" y="1447431"/>
                <a:ext cx="189000" cy="185040"/>
              </p14:xfrm>
            </p:contentPart>
          </mc:Choice>
          <mc:Fallback xmlns="">
            <p:pic>
              <p:nvPicPr>
                <p:cNvPr id="13" name="Ink 12">
                  <a:extLst>
                    <a:ext uri="{FF2B5EF4-FFF2-40B4-BE49-F238E27FC236}">
                      <a16:creationId xmlns:a16="http://schemas.microsoft.com/office/drawing/2014/main" id="{2D669FF0-11D0-5C1B-362D-FB839FAA2793}"/>
                    </a:ext>
                  </a:extLst>
                </p:cNvPr>
                <p:cNvPicPr/>
                <p:nvPr/>
              </p:nvPicPr>
              <p:blipFill>
                <a:blip r:embed="rId47"/>
                <a:stretch>
                  <a:fillRect/>
                </a:stretch>
              </p:blipFill>
              <p:spPr>
                <a:xfrm>
                  <a:off x="5283394" y="1438431"/>
                  <a:ext cx="20664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4" name="Ink 13">
                  <a:extLst>
                    <a:ext uri="{FF2B5EF4-FFF2-40B4-BE49-F238E27FC236}">
                      <a16:creationId xmlns:a16="http://schemas.microsoft.com/office/drawing/2014/main" id="{AFE5B03F-768C-0090-B919-C4B25F268067}"/>
                    </a:ext>
                  </a:extLst>
                </p14:cNvPr>
                <p14:cNvContentPartPr/>
                <p14:nvPr/>
              </p14:nvContentPartPr>
              <p14:xfrm>
                <a:off x="5493634" y="1364271"/>
                <a:ext cx="216720" cy="270000"/>
              </p14:xfrm>
            </p:contentPart>
          </mc:Choice>
          <mc:Fallback xmlns="">
            <p:pic>
              <p:nvPicPr>
                <p:cNvPr id="14" name="Ink 13">
                  <a:extLst>
                    <a:ext uri="{FF2B5EF4-FFF2-40B4-BE49-F238E27FC236}">
                      <a16:creationId xmlns:a16="http://schemas.microsoft.com/office/drawing/2014/main" id="{AFE5B03F-768C-0090-B919-C4B25F268067}"/>
                    </a:ext>
                  </a:extLst>
                </p:cNvPr>
                <p:cNvPicPr/>
                <p:nvPr/>
              </p:nvPicPr>
              <p:blipFill>
                <a:blip r:embed="rId49"/>
                <a:stretch>
                  <a:fillRect/>
                </a:stretch>
              </p:blipFill>
              <p:spPr>
                <a:xfrm>
                  <a:off x="5484994" y="1355631"/>
                  <a:ext cx="23436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5" name="Ink 14">
                  <a:extLst>
                    <a:ext uri="{FF2B5EF4-FFF2-40B4-BE49-F238E27FC236}">
                      <a16:creationId xmlns:a16="http://schemas.microsoft.com/office/drawing/2014/main" id="{55325E4E-D492-914D-F31A-CC4DB097DF12}"/>
                    </a:ext>
                  </a:extLst>
                </p14:cNvPr>
                <p14:cNvContentPartPr/>
                <p14:nvPr/>
              </p14:nvContentPartPr>
              <p14:xfrm>
                <a:off x="5577154" y="1416111"/>
                <a:ext cx="397800" cy="221040"/>
              </p14:xfrm>
            </p:contentPart>
          </mc:Choice>
          <mc:Fallback xmlns="">
            <p:pic>
              <p:nvPicPr>
                <p:cNvPr id="15" name="Ink 14">
                  <a:extLst>
                    <a:ext uri="{FF2B5EF4-FFF2-40B4-BE49-F238E27FC236}">
                      <a16:creationId xmlns:a16="http://schemas.microsoft.com/office/drawing/2014/main" id="{55325E4E-D492-914D-F31A-CC4DB097DF12}"/>
                    </a:ext>
                  </a:extLst>
                </p:cNvPr>
                <p:cNvPicPr/>
                <p:nvPr/>
              </p:nvPicPr>
              <p:blipFill>
                <a:blip r:embed="rId51"/>
                <a:stretch>
                  <a:fillRect/>
                </a:stretch>
              </p:blipFill>
              <p:spPr>
                <a:xfrm>
                  <a:off x="5568514" y="1407111"/>
                  <a:ext cx="41544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6" name="Ink 15">
                  <a:extLst>
                    <a:ext uri="{FF2B5EF4-FFF2-40B4-BE49-F238E27FC236}">
                      <a16:creationId xmlns:a16="http://schemas.microsoft.com/office/drawing/2014/main" id="{B3FF2021-7FCD-BBDA-6129-C221766C7126}"/>
                    </a:ext>
                  </a:extLst>
                </p14:cNvPr>
                <p14:cNvContentPartPr/>
                <p14:nvPr/>
              </p14:nvContentPartPr>
              <p14:xfrm>
                <a:off x="6014914" y="1365351"/>
                <a:ext cx="154080" cy="279360"/>
              </p14:xfrm>
            </p:contentPart>
          </mc:Choice>
          <mc:Fallback xmlns="">
            <p:pic>
              <p:nvPicPr>
                <p:cNvPr id="16" name="Ink 15">
                  <a:extLst>
                    <a:ext uri="{FF2B5EF4-FFF2-40B4-BE49-F238E27FC236}">
                      <a16:creationId xmlns:a16="http://schemas.microsoft.com/office/drawing/2014/main" id="{B3FF2021-7FCD-BBDA-6129-C221766C7126}"/>
                    </a:ext>
                  </a:extLst>
                </p:cNvPr>
                <p:cNvPicPr/>
                <p:nvPr/>
              </p:nvPicPr>
              <p:blipFill>
                <a:blip r:embed="rId53"/>
                <a:stretch>
                  <a:fillRect/>
                </a:stretch>
              </p:blipFill>
              <p:spPr>
                <a:xfrm>
                  <a:off x="6006274" y="1356711"/>
                  <a:ext cx="17172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7" name="Ink 16">
                  <a:extLst>
                    <a:ext uri="{FF2B5EF4-FFF2-40B4-BE49-F238E27FC236}">
                      <a16:creationId xmlns:a16="http://schemas.microsoft.com/office/drawing/2014/main" id="{438AE763-97B3-8BB6-C507-0EF8E8CABF9D}"/>
                    </a:ext>
                  </a:extLst>
                </p14:cNvPr>
                <p14:cNvContentPartPr/>
                <p14:nvPr/>
              </p14:nvContentPartPr>
              <p14:xfrm>
                <a:off x="6210034" y="1425111"/>
                <a:ext cx="172440" cy="248040"/>
              </p14:xfrm>
            </p:contentPart>
          </mc:Choice>
          <mc:Fallback xmlns="">
            <p:pic>
              <p:nvPicPr>
                <p:cNvPr id="17" name="Ink 16">
                  <a:extLst>
                    <a:ext uri="{FF2B5EF4-FFF2-40B4-BE49-F238E27FC236}">
                      <a16:creationId xmlns:a16="http://schemas.microsoft.com/office/drawing/2014/main" id="{438AE763-97B3-8BB6-C507-0EF8E8CABF9D}"/>
                    </a:ext>
                  </a:extLst>
                </p:cNvPr>
                <p:cNvPicPr/>
                <p:nvPr/>
              </p:nvPicPr>
              <p:blipFill>
                <a:blip r:embed="rId55"/>
                <a:stretch>
                  <a:fillRect/>
                </a:stretch>
              </p:blipFill>
              <p:spPr>
                <a:xfrm>
                  <a:off x="6201034" y="1416111"/>
                  <a:ext cx="19008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9" name="Ink 18">
                  <a:extLst>
                    <a:ext uri="{FF2B5EF4-FFF2-40B4-BE49-F238E27FC236}">
                      <a16:creationId xmlns:a16="http://schemas.microsoft.com/office/drawing/2014/main" id="{2A5C25B0-6694-26F3-E310-0BCC5AB96BB9}"/>
                    </a:ext>
                  </a:extLst>
                </p14:cNvPr>
                <p14:cNvContentPartPr/>
                <p14:nvPr/>
              </p14:nvContentPartPr>
              <p14:xfrm>
                <a:off x="6459514" y="1290831"/>
                <a:ext cx="87480" cy="523800"/>
              </p14:xfrm>
            </p:contentPart>
          </mc:Choice>
          <mc:Fallback xmlns="">
            <p:pic>
              <p:nvPicPr>
                <p:cNvPr id="19" name="Ink 18">
                  <a:extLst>
                    <a:ext uri="{FF2B5EF4-FFF2-40B4-BE49-F238E27FC236}">
                      <a16:creationId xmlns:a16="http://schemas.microsoft.com/office/drawing/2014/main" id="{2A5C25B0-6694-26F3-E310-0BCC5AB96BB9}"/>
                    </a:ext>
                  </a:extLst>
                </p:cNvPr>
                <p:cNvPicPr/>
                <p:nvPr/>
              </p:nvPicPr>
              <p:blipFill>
                <a:blip r:embed="rId57"/>
                <a:stretch>
                  <a:fillRect/>
                </a:stretch>
              </p:blipFill>
              <p:spPr>
                <a:xfrm>
                  <a:off x="6450514" y="1282191"/>
                  <a:ext cx="105120" cy="541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1" name="Ink 20">
                  <a:extLst>
                    <a:ext uri="{FF2B5EF4-FFF2-40B4-BE49-F238E27FC236}">
                      <a16:creationId xmlns:a16="http://schemas.microsoft.com/office/drawing/2014/main" id="{475931AC-1914-9468-B4D8-6559DF190954}"/>
                    </a:ext>
                  </a:extLst>
                </p14:cNvPr>
                <p14:cNvContentPartPr/>
                <p14:nvPr/>
              </p14:nvContentPartPr>
              <p14:xfrm>
                <a:off x="5473474" y="2064111"/>
                <a:ext cx="33480" cy="132480"/>
              </p14:xfrm>
            </p:contentPart>
          </mc:Choice>
          <mc:Fallback xmlns="">
            <p:pic>
              <p:nvPicPr>
                <p:cNvPr id="21" name="Ink 20">
                  <a:extLst>
                    <a:ext uri="{FF2B5EF4-FFF2-40B4-BE49-F238E27FC236}">
                      <a16:creationId xmlns:a16="http://schemas.microsoft.com/office/drawing/2014/main" id="{475931AC-1914-9468-B4D8-6559DF190954}"/>
                    </a:ext>
                  </a:extLst>
                </p:cNvPr>
                <p:cNvPicPr/>
                <p:nvPr/>
              </p:nvPicPr>
              <p:blipFill>
                <a:blip r:embed="rId59"/>
                <a:stretch>
                  <a:fillRect/>
                </a:stretch>
              </p:blipFill>
              <p:spPr>
                <a:xfrm>
                  <a:off x="5464834" y="2055111"/>
                  <a:ext cx="5112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2" name="Ink 21">
                  <a:extLst>
                    <a:ext uri="{FF2B5EF4-FFF2-40B4-BE49-F238E27FC236}">
                      <a16:creationId xmlns:a16="http://schemas.microsoft.com/office/drawing/2014/main" id="{604728BB-64BD-E35E-7EA4-3035BF6DD3AF}"/>
                    </a:ext>
                  </a:extLst>
                </p14:cNvPr>
                <p14:cNvContentPartPr/>
                <p14:nvPr/>
              </p14:nvContentPartPr>
              <p14:xfrm>
                <a:off x="5423074" y="2071311"/>
                <a:ext cx="275760" cy="115920"/>
              </p14:xfrm>
            </p:contentPart>
          </mc:Choice>
          <mc:Fallback xmlns="">
            <p:pic>
              <p:nvPicPr>
                <p:cNvPr id="22" name="Ink 21">
                  <a:extLst>
                    <a:ext uri="{FF2B5EF4-FFF2-40B4-BE49-F238E27FC236}">
                      <a16:creationId xmlns:a16="http://schemas.microsoft.com/office/drawing/2014/main" id="{604728BB-64BD-E35E-7EA4-3035BF6DD3AF}"/>
                    </a:ext>
                  </a:extLst>
                </p:cNvPr>
                <p:cNvPicPr/>
                <p:nvPr/>
              </p:nvPicPr>
              <p:blipFill>
                <a:blip r:embed="rId61"/>
                <a:stretch>
                  <a:fillRect/>
                </a:stretch>
              </p:blipFill>
              <p:spPr>
                <a:xfrm>
                  <a:off x="5414434" y="2062671"/>
                  <a:ext cx="2934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3" name="Ink 22">
                  <a:extLst>
                    <a:ext uri="{FF2B5EF4-FFF2-40B4-BE49-F238E27FC236}">
                      <a16:creationId xmlns:a16="http://schemas.microsoft.com/office/drawing/2014/main" id="{78E37D7A-AA1E-3532-2F86-614066FB3A21}"/>
                    </a:ext>
                  </a:extLst>
                </p14:cNvPr>
                <p14:cNvContentPartPr/>
                <p14:nvPr/>
              </p14:nvContentPartPr>
              <p14:xfrm>
                <a:off x="5700274" y="2101911"/>
                <a:ext cx="82440" cy="90360"/>
              </p14:xfrm>
            </p:contentPart>
          </mc:Choice>
          <mc:Fallback xmlns="">
            <p:pic>
              <p:nvPicPr>
                <p:cNvPr id="23" name="Ink 22">
                  <a:extLst>
                    <a:ext uri="{FF2B5EF4-FFF2-40B4-BE49-F238E27FC236}">
                      <a16:creationId xmlns:a16="http://schemas.microsoft.com/office/drawing/2014/main" id="{78E37D7A-AA1E-3532-2F86-614066FB3A21}"/>
                    </a:ext>
                  </a:extLst>
                </p:cNvPr>
                <p:cNvPicPr/>
                <p:nvPr/>
              </p:nvPicPr>
              <p:blipFill>
                <a:blip r:embed="rId63"/>
                <a:stretch>
                  <a:fillRect/>
                </a:stretch>
              </p:blipFill>
              <p:spPr>
                <a:xfrm>
                  <a:off x="5691274" y="2093271"/>
                  <a:ext cx="10008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4" name="Ink 23">
                  <a:extLst>
                    <a:ext uri="{FF2B5EF4-FFF2-40B4-BE49-F238E27FC236}">
                      <a16:creationId xmlns:a16="http://schemas.microsoft.com/office/drawing/2014/main" id="{8737410B-5C75-F749-7873-56ED35908462}"/>
                    </a:ext>
                  </a:extLst>
                </p14:cNvPr>
                <p14:cNvContentPartPr/>
                <p14:nvPr/>
              </p14:nvContentPartPr>
              <p14:xfrm>
                <a:off x="5796394" y="2079591"/>
                <a:ext cx="276120" cy="137880"/>
              </p14:xfrm>
            </p:contentPart>
          </mc:Choice>
          <mc:Fallback xmlns="">
            <p:pic>
              <p:nvPicPr>
                <p:cNvPr id="24" name="Ink 23">
                  <a:extLst>
                    <a:ext uri="{FF2B5EF4-FFF2-40B4-BE49-F238E27FC236}">
                      <a16:creationId xmlns:a16="http://schemas.microsoft.com/office/drawing/2014/main" id="{8737410B-5C75-F749-7873-56ED35908462}"/>
                    </a:ext>
                  </a:extLst>
                </p:cNvPr>
                <p:cNvPicPr/>
                <p:nvPr/>
              </p:nvPicPr>
              <p:blipFill>
                <a:blip r:embed="rId65"/>
                <a:stretch>
                  <a:fillRect/>
                </a:stretch>
              </p:blipFill>
              <p:spPr>
                <a:xfrm>
                  <a:off x="5787754" y="2070951"/>
                  <a:ext cx="29376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5" name="Ink 24">
                  <a:extLst>
                    <a:ext uri="{FF2B5EF4-FFF2-40B4-BE49-F238E27FC236}">
                      <a16:creationId xmlns:a16="http://schemas.microsoft.com/office/drawing/2014/main" id="{E4CAF290-8C93-EC97-C47A-59EB5619D1B2}"/>
                    </a:ext>
                  </a:extLst>
                </p14:cNvPr>
                <p14:cNvContentPartPr/>
                <p14:nvPr/>
              </p14:nvContentPartPr>
              <p14:xfrm>
                <a:off x="6254314" y="1992111"/>
                <a:ext cx="41400" cy="208080"/>
              </p14:xfrm>
            </p:contentPart>
          </mc:Choice>
          <mc:Fallback xmlns="">
            <p:pic>
              <p:nvPicPr>
                <p:cNvPr id="25" name="Ink 24">
                  <a:extLst>
                    <a:ext uri="{FF2B5EF4-FFF2-40B4-BE49-F238E27FC236}">
                      <a16:creationId xmlns:a16="http://schemas.microsoft.com/office/drawing/2014/main" id="{E4CAF290-8C93-EC97-C47A-59EB5619D1B2}"/>
                    </a:ext>
                  </a:extLst>
                </p:cNvPr>
                <p:cNvPicPr/>
                <p:nvPr/>
              </p:nvPicPr>
              <p:blipFill>
                <a:blip r:embed="rId67"/>
                <a:stretch>
                  <a:fillRect/>
                </a:stretch>
              </p:blipFill>
              <p:spPr>
                <a:xfrm>
                  <a:off x="6245314" y="1983471"/>
                  <a:ext cx="590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6" name="Ink 25">
                  <a:extLst>
                    <a:ext uri="{FF2B5EF4-FFF2-40B4-BE49-F238E27FC236}">
                      <a16:creationId xmlns:a16="http://schemas.microsoft.com/office/drawing/2014/main" id="{A6A0D9E8-3534-0E37-82FD-B95981E3B99D}"/>
                    </a:ext>
                  </a:extLst>
                </p14:cNvPr>
                <p14:cNvContentPartPr/>
                <p14:nvPr/>
              </p14:nvContentPartPr>
              <p14:xfrm>
                <a:off x="6239554" y="1994991"/>
                <a:ext cx="111960" cy="237960"/>
              </p14:xfrm>
            </p:contentPart>
          </mc:Choice>
          <mc:Fallback xmlns="">
            <p:pic>
              <p:nvPicPr>
                <p:cNvPr id="26" name="Ink 25">
                  <a:extLst>
                    <a:ext uri="{FF2B5EF4-FFF2-40B4-BE49-F238E27FC236}">
                      <a16:creationId xmlns:a16="http://schemas.microsoft.com/office/drawing/2014/main" id="{A6A0D9E8-3534-0E37-82FD-B95981E3B99D}"/>
                    </a:ext>
                  </a:extLst>
                </p:cNvPr>
                <p:cNvPicPr/>
                <p:nvPr/>
              </p:nvPicPr>
              <p:blipFill>
                <a:blip r:embed="rId69"/>
                <a:stretch>
                  <a:fillRect/>
                </a:stretch>
              </p:blipFill>
              <p:spPr>
                <a:xfrm>
                  <a:off x="6230554" y="1985991"/>
                  <a:ext cx="1296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7" name="Ink 26">
                  <a:extLst>
                    <a:ext uri="{FF2B5EF4-FFF2-40B4-BE49-F238E27FC236}">
                      <a16:creationId xmlns:a16="http://schemas.microsoft.com/office/drawing/2014/main" id="{8192E4DA-D9C5-0702-C64B-6D89557F4F30}"/>
                    </a:ext>
                  </a:extLst>
                </p14:cNvPr>
                <p14:cNvContentPartPr/>
                <p14:nvPr/>
              </p14:nvContentPartPr>
              <p14:xfrm>
                <a:off x="6332794" y="2114871"/>
                <a:ext cx="103680" cy="168840"/>
              </p14:xfrm>
            </p:contentPart>
          </mc:Choice>
          <mc:Fallback xmlns="">
            <p:pic>
              <p:nvPicPr>
                <p:cNvPr id="27" name="Ink 26">
                  <a:extLst>
                    <a:ext uri="{FF2B5EF4-FFF2-40B4-BE49-F238E27FC236}">
                      <a16:creationId xmlns:a16="http://schemas.microsoft.com/office/drawing/2014/main" id="{8192E4DA-D9C5-0702-C64B-6D89557F4F30}"/>
                    </a:ext>
                  </a:extLst>
                </p:cNvPr>
                <p:cNvPicPr/>
                <p:nvPr/>
              </p:nvPicPr>
              <p:blipFill>
                <a:blip r:embed="rId71"/>
                <a:stretch>
                  <a:fillRect/>
                </a:stretch>
              </p:blipFill>
              <p:spPr>
                <a:xfrm>
                  <a:off x="6324154" y="2106231"/>
                  <a:ext cx="12132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8" name="Ink 27">
                  <a:extLst>
                    <a:ext uri="{FF2B5EF4-FFF2-40B4-BE49-F238E27FC236}">
                      <a16:creationId xmlns:a16="http://schemas.microsoft.com/office/drawing/2014/main" id="{A4146DD7-5947-2B95-4F51-75A51EF76D89}"/>
                    </a:ext>
                  </a:extLst>
                </p14:cNvPr>
                <p14:cNvContentPartPr/>
                <p14:nvPr/>
              </p14:nvContentPartPr>
              <p14:xfrm>
                <a:off x="6460234" y="2100111"/>
                <a:ext cx="352800" cy="339840"/>
              </p14:xfrm>
            </p:contentPart>
          </mc:Choice>
          <mc:Fallback xmlns="">
            <p:pic>
              <p:nvPicPr>
                <p:cNvPr id="28" name="Ink 27">
                  <a:extLst>
                    <a:ext uri="{FF2B5EF4-FFF2-40B4-BE49-F238E27FC236}">
                      <a16:creationId xmlns:a16="http://schemas.microsoft.com/office/drawing/2014/main" id="{A4146DD7-5947-2B95-4F51-75A51EF76D89}"/>
                    </a:ext>
                  </a:extLst>
                </p:cNvPr>
                <p:cNvPicPr/>
                <p:nvPr/>
              </p:nvPicPr>
              <p:blipFill>
                <a:blip r:embed="rId73"/>
                <a:stretch>
                  <a:fillRect/>
                </a:stretch>
              </p:blipFill>
              <p:spPr>
                <a:xfrm>
                  <a:off x="6451594" y="2091471"/>
                  <a:ext cx="370440"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9" name="Ink 28">
                  <a:extLst>
                    <a:ext uri="{FF2B5EF4-FFF2-40B4-BE49-F238E27FC236}">
                      <a16:creationId xmlns:a16="http://schemas.microsoft.com/office/drawing/2014/main" id="{516CFDB6-E81A-E2A6-FA6F-D5BCCA5D8EC4}"/>
                    </a:ext>
                  </a:extLst>
                </p14:cNvPr>
                <p14:cNvContentPartPr/>
                <p14:nvPr/>
              </p14:nvContentPartPr>
              <p14:xfrm>
                <a:off x="6821674" y="2092911"/>
                <a:ext cx="134280" cy="175680"/>
              </p14:xfrm>
            </p:contentPart>
          </mc:Choice>
          <mc:Fallback xmlns="">
            <p:pic>
              <p:nvPicPr>
                <p:cNvPr id="29" name="Ink 28">
                  <a:extLst>
                    <a:ext uri="{FF2B5EF4-FFF2-40B4-BE49-F238E27FC236}">
                      <a16:creationId xmlns:a16="http://schemas.microsoft.com/office/drawing/2014/main" id="{516CFDB6-E81A-E2A6-FA6F-D5BCCA5D8EC4}"/>
                    </a:ext>
                  </a:extLst>
                </p:cNvPr>
                <p:cNvPicPr/>
                <p:nvPr/>
              </p:nvPicPr>
              <p:blipFill>
                <a:blip r:embed="rId75"/>
                <a:stretch>
                  <a:fillRect/>
                </a:stretch>
              </p:blipFill>
              <p:spPr>
                <a:xfrm>
                  <a:off x="6813034" y="2083911"/>
                  <a:ext cx="15192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30" name="Ink 29">
                  <a:extLst>
                    <a:ext uri="{FF2B5EF4-FFF2-40B4-BE49-F238E27FC236}">
                      <a16:creationId xmlns:a16="http://schemas.microsoft.com/office/drawing/2014/main" id="{56C61CFE-424F-76BE-98EE-A8A792485063}"/>
                    </a:ext>
                  </a:extLst>
                </p14:cNvPr>
                <p14:cNvContentPartPr/>
                <p14:nvPr/>
              </p14:nvContentPartPr>
              <p14:xfrm>
                <a:off x="6926074" y="2060151"/>
                <a:ext cx="360" cy="360"/>
              </p14:xfrm>
            </p:contentPart>
          </mc:Choice>
          <mc:Fallback xmlns="">
            <p:pic>
              <p:nvPicPr>
                <p:cNvPr id="30" name="Ink 29">
                  <a:extLst>
                    <a:ext uri="{FF2B5EF4-FFF2-40B4-BE49-F238E27FC236}">
                      <a16:creationId xmlns:a16="http://schemas.microsoft.com/office/drawing/2014/main" id="{56C61CFE-424F-76BE-98EE-A8A792485063}"/>
                    </a:ext>
                  </a:extLst>
                </p:cNvPr>
                <p:cNvPicPr/>
                <p:nvPr/>
              </p:nvPicPr>
              <p:blipFill>
                <a:blip r:embed="rId77"/>
                <a:stretch>
                  <a:fillRect/>
                </a:stretch>
              </p:blipFill>
              <p:spPr>
                <a:xfrm>
                  <a:off x="6917434" y="20515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1" name="Ink 30">
                  <a:extLst>
                    <a:ext uri="{FF2B5EF4-FFF2-40B4-BE49-F238E27FC236}">
                      <a16:creationId xmlns:a16="http://schemas.microsoft.com/office/drawing/2014/main" id="{5AE60B4D-3429-9D78-97D9-F5C6A1D0D5E1}"/>
                    </a:ext>
                  </a:extLst>
                </p14:cNvPr>
                <p14:cNvContentPartPr/>
                <p14:nvPr/>
              </p14:nvContentPartPr>
              <p14:xfrm>
                <a:off x="6986914" y="2107311"/>
                <a:ext cx="321480" cy="124560"/>
              </p14:xfrm>
            </p:contentPart>
          </mc:Choice>
          <mc:Fallback xmlns="">
            <p:pic>
              <p:nvPicPr>
                <p:cNvPr id="31" name="Ink 30">
                  <a:extLst>
                    <a:ext uri="{FF2B5EF4-FFF2-40B4-BE49-F238E27FC236}">
                      <a16:creationId xmlns:a16="http://schemas.microsoft.com/office/drawing/2014/main" id="{5AE60B4D-3429-9D78-97D9-F5C6A1D0D5E1}"/>
                    </a:ext>
                  </a:extLst>
                </p:cNvPr>
                <p:cNvPicPr/>
                <p:nvPr/>
              </p:nvPicPr>
              <p:blipFill>
                <a:blip r:embed="rId79"/>
                <a:stretch>
                  <a:fillRect/>
                </a:stretch>
              </p:blipFill>
              <p:spPr>
                <a:xfrm>
                  <a:off x="6977914" y="2098311"/>
                  <a:ext cx="33912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7" name="Ink 46">
                  <a:extLst>
                    <a:ext uri="{FF2B5EF4-FFF2-40B4-BE49-F238E27FC236}">
                      <a16:creationId xmlns:a16="http://schemas.microsoft.com/office/drawing/2014/main" id="{3095B7B4-2AF6-E1BF-C31B-842096C1C756}"/>
                    </a:ext>
                  </a:extLst>
                </p14:cNvPr>
                <p14:cNvContentPartPr/>
                <p14:nvPr/>
              </p14:nvContentPartPr>
              <p14:xfrm>
                <a:off x="6307594" y="2308191"/>
                <a:ext cx="919080" cy="94320"/>
              </p14:xfrm>
            </p:contentPart>
          </mc:Choice>
          <mc:Fallback xmlns="">
            <p:pic>
              <p:nvPicPr>
                <p:cNvPr id="47" name="Ink 46">
                  <a:extLst>
                    <a:ext uri="{FF2B5EF4-FFF2-40B4-BE49-F238E27FC236}">
                      <a16:creationId xmlns:a16="http://schemas.microsoft.com/office/drawing/2014/main" id="{3095B7B4-2AF6-E1BF-C31B-842096C1C756}"/>
                    </a:ext>
                  </a:extLst>
                </p:cNvPr>
                <p:cNvPicPr/>
                <p:nvPr/>
              </p:nvPicPr>
              <p:blipFill>
                <a:blip r:embed="rId81"/>
                <a:stretch>
                  <a:fillRect/>
                </a:stretch>
              </p:blipFill>
              <p:spPr>
                <a:xfrm>
                  <a:off x="6298594" y="2299551"/>
                  <a:ext cx="93672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9" name="Ink 48">
                  <a:extLst>
                    <a:ext uri="{FF2B5EF4-FFF2-40B4-BE49-F238E27FC236}">
                      <a16:creationId xmlns:a16="http://schemas.microsoft.com/office/drawing/2014/main" id="{87DDC947-1FA2-AB58-30FB-B3514439C5FB}"/>
                    </a:ext>
                  </a:extLst>
                </p14:cNvPr>
                <p14:cNvContentPartPr/>
                <p14:nvPr/>
              </p14:nvContentPartPr>
              <p14:xfrm>
                <a:off x="6291754" y="1178511"/>
                <a:ext cx="252720" cy="233280"/>
              </p14:xfrm>
            </p:contentPart>
          </mc:Choice>
          <mc:Fallback xmlns="">
            <p:pic>
              <p:nvPicPr>
                <p:cNvPr id="49" name="Ink 48">
                  <a:extLst>
                    <a:ext uri="{FF2B5EF4-FFF2-40B4-BE49-F238E27FC236}">
                      <a16:creationId xmlns:a16="http://schemas.microsoft.com/office/drawing/2014/main" id="{87DDC947-1FA2-AB58-30FB-B3514439C5FB}"/>
                    </a:ext>
                  </a:extLst>
                </p:cNvPr>
                <p:cNvPicPr/>
                <p:nvPr/>
              </p:nvPicPr>
              <p:blipFill>
                <a:blip r:embed="rId83"/>
                <a:stretch>
                  <a:fillRect/>
                </a:stretch>
              </p:blipFill>
              <p:spPr>
                <a:xfrm>
                  <a:off x="6283114" y="1169871"/>
                  <a:ext cx="2703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0" name="Ink 49">
                  <a:extLst>
                    <a:ext uri="{FF2B5EF4-FFF2-40B4-BE49-F238E27FC236}">
                      <a16:creationId xmlns:a16="http://schemas.microsoft.com/office/drawing/2014/main" id="{E9223094-3094-D2B3-1E70-887D26174E64}"/>
                    </a:ext>
                  </a:extLst>
                </p14:cNvPr>
                <p14:cNvContentPartPr/>
                <p14:nvPr/>
              </p14:nvContentPartPr>
              <p14:xfrm>
                <a:off x="6174034" y="923991"/>
                <a:ext cx="44280" cy="190800"/>
              </p14:xfrm>
            </p:contentPart>
          </mc:Choice>
          <mc:Fallback xmlns="">
            <p:pic>
              <p:nvPicPr>
                <p:cNvPr id="50" name="Ink 49">
                  <a:extLst>
                    <a:ext uri="{FF2B5EF4-FFF2-40B4-BE49-F238E27FC236}">
                      <a16:creationId xmlns:a16="http://schemas.microsoft.com/office/drawing/2014/main" id="{E9223094-3094-D2B3-1E70-887D26174E64}"/>
                    </a:ext>
                  </a:extLst>
                </p:cNvPr>
                <p:cNvPicPr/>
                <p:nvPr/>
              </p:nvPicPr>
              <p:blipFill>
                <a:blip r:embed="rId85"/>
                <a:stretch>
                  <a:fillRect/>
                </a:stretch>
              </p:blipFill>
              <p:spPr>
                <a:xfrm>
                  <a:off x="6165034" y="914991"/>
                  <a:ext cx="619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1" name="Ink 50">
                  <a:extLst>
                    <a:ext uri="{FF2B5EF4-FFF2-40B4-BE49-F238E27FC236}">
                      <a16:creationId xmlns:a16="http://schemas.microsoft.com/office/drawing/2014/main" id="{B6AEB841-ED49-24F0-E137-43A407B1F241}"/>
                    </a:ext>
                  </a:extLst>
                </p14:cNvPr>
                <p14:cNvContentPartPr/>
                <p14:nvPr/>
              </p14:nvContentPartPr>
              <p14:xfrm>
                <a:off x="6072154" y="931191"/>
                <a:ext cx="285480" cy="170640"/>
              </p14:xfrm>
            </p:contentPart>
          </mc:Choice>
          <mc:Fallback xmlns="">
            <p:pic>
              <p:nvPicPr>
                <p:cNvPr id="51" name="Ink 50">
                  <a:extLst>
                    <a:ext uri="{FF2B5EF4-FFF2-40B4-BE49-F238E27FC236}">
                      <a16:creationId xmlns:a16="http://schemas.microsoft.com/office/drawing/2014/main" id="{B6AEB841-ED49-24F0-E137-43A407B1F241}"/>
                    </a:ext>
                  </a:extLst>
                </p:cNvPr>
                <p:cNvPicPr/>
                <p:nvPr/>
              </p:nvPicPr>
              <p:blipFill>
                <a:blip r:embed="rId87"/>
                <a:stretch>
                  <a:fillRect/>
                </a:stretch>
              </p:blipFill>
              <p:spPr>
                <a:xfrm>
                  <a:off x="6063514" y="922191"/>
                  <a:ext cx="30312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2" name="Ink 51">
                  <a:extLst>
                    <a:ext uri="{FF2B5EF4-FFF2-40B4-BE49-F238E27FC236}">
                      <a16:creationId xmlns:a16="http://schemas.microsoft.com/office/drawing/2014/main" id="{7641DE2D-CFE4-D8C6-D7A9-C885BD75B937}"/>
                    </a:ext>
                  </a:extLst>
                </p14:cNvPr>
                <p14:cNvContentPartPr/>
                <p14:nvPr/>
              </p14:nvContentPartPr>
              <p14:xfrm>
                <a:off x="6346114" y="982671"/>
                <a:ext cx="85680" cy="107640"/>
              </p14:xfrm>
            </p:contentPart>
          </mc:Choice>
          <mc:Fallback xmlns="">
            <p:pic>
              <p:nvPicPr>
                <p:cNvPr id="52" name="Ink 51">
                  <a:extLst>
                    <a:ext uri="{FF2B5EF4-FFF2-40B4-BE49-F238E27FC236}">
                      <a16:creationId xmlns:a16="http://schemas.microsoft.com/office/drawing/2014/main" id="{7641DE2D-CFE4-D8C6-D7A9-C885BD75B937}"/>
                    </a:ext>
                  </a:extLst>
                </p:cNvPr>
                <p:cNvPicPr/>
                <p:nvPr/>
              </p:nvPicPr>
              <p:blipFill>
                <a:blip r:embed="rId89"/>
                <a:stretch>
                  <a:fillRect/>
                </a:stretch>
              </p:blipFill>
              <p:spPr>
                <a:xfrm>
                  <a:off x="6337114" y="973671"/>
                  <a:ext cx="103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3" name="Ink 52">
                  <a:extLst>
                    <a:ext uri="{FF2B5EF4-FFF2-40B4-BE49-F238E27FC236}">
                      <a16:creationId xmlns:a16="http://schemas.microsoft.com/office/drawing/2014/main" id="{7F80A38A-1CB2-E55D-7C83-1848706CBDB9}"/>
                    </a:ext>
                  </a:extLst>
                </p14:cNvPr>
                <p14:cNvContentPartPr/>
                <p14:nvPr/>
              </p14:nvContentPartPr>
              <p14:xfrm>
                <a:off x="6455914" y="962151"/>
                <a:ext cx="100800" cy="123120"/>
              </p14:xfrm>
            </p:contentPart>
          </mc:Choice>
          <mc:Fallback xmlns="">
            <p:pic>
              <p:nvPicPr>
                <p:cNvPr id="53" name="Ink 52">
                  <a:extLst>
                    <a:ext uri="{FF2B5EF4-FFF2-40B4-BE49-F238E27FC236}">
                      <a16:creationId xmlns:a16="http://schemas.microsoft.com/office/drawing/2014/main" id="{7F80A38A-1CB2-E55D-7C83-1848706CBDB9}"/>
                    </a:ext>
                  </a:extLst>
                </p:cNvPr>
                <p:cNvPicPr/>
                <p:nvPr/>
              </p:nvPicPr>
              <p:blipFill>
                <a:blip r:embed="rId91"/>
                <a:stretch>
                  <a:fillRect/>
                </a:stretch>
              </p:blipFill>
              <p:spPr>
                <a:xfrm>
                  <a:off x="6446914" y="953151"/>
                  <a:ext cx="1184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4" name="Ink 53">
                  <a:extLst>
                    <a:ext uri="{FF2B5EF4-FFF2-40B4-BE49-F238E27FC236}">
                      <a16:creationId xmlns:a16="http://schemas.microsoft.com/office/drawing/2014/main" id="{2329868A-2E56-C69F-27BB-007EDCF598E9}"/>
                    </a:ext>
                  </a:extLst>
                </p14:cNvPr>
                <p14:cNvContentPartPr/>
                <p14:nvPr/>
              </p14:nvContentPartPr>
              <p14:xfrm>
                <a:off x="6603154" y="925791"/>
                <a:ext cx="154800" cy="141480"/>
              </p14:xfrm>
            </p:contentPart>
          </mc:Choice>
          <mc:Fallback xmlns="">
            <p:pic>
              <p:nvPicPr>
                <p:cNvPr id="54" name="Ink 53">
                  <a:extLst>
                    <a:ext uri="{FF2B5EF4-FFF2-40B4-BE49-F238E27FC236}">
                      <a16:creationId xmlns:a16="http://schemas.microsoft.com/office/drawing/2014/main" id="{2329868A-2E56-C69F-27BB-007EDCF598E9}"/>
                    </a:ext>
                  </a:extLst>
                </p:cNvPr>
                <p:cNvPicPr/>
                <p:nvPr/>
              </p:nvPicPr>
              <p:blipFill>
                <a:blip r:embed="rId93"/>
                <a:stretch>
                  <a:fillRect/>
                </a:stretch>
              </p:blipFill>
              <p:spPr>
                <a:xfrm>
                  <a:off x="6594154" y="917151"/>
                  <a:ext cx="17244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5" name="Ink 54">
                  <a:extLst>
                    <a:ext uri="{FF2B5EF4-FFF2-40B4-BE49-F238E27FC236}">
                      <a16:creationId xmlns:a16="http://schemas.microsoft.com/office/drawing/2014/main" id="{12492D26-2A25-4529-3E39-E5143FBAA782}"/>
                    </a:ext>
                  </a:extLst>
                </p14:cNvPr>
                <p14:cNvContentPartPr/>
                <p14:nvPr/>
              </p14:nvContentPartPr>
              <p14:xfrm>
                <a:off x="6811594" y="913551"/>
                <a:ext cx="95400" cy="131040"/>
              </p14:xfrm>
            </p:contentPart>
          </mc:Choice>
          <mc:Fallback xmlns="">
            <p:pic>
              <p:nvPicPr>
                <p:cNvPr id="55" name="Ink 54">
                  <a:extLst>
                    <a:ext uri="{FF2B5EF4-FFF2-40B4-BE49-F238E27FC236}">
                      <a16:creationId xmlns:a16="http://schemas.microsoft.com/office/drawing/2014/main" id="{12492D26-2A25-4529-3E39-E5143FBAA782}"/>
                    </a:ext>
                  </a:extLst>
                </p:cNvPr>
                <p:cNvPicPr/>
                <p:nvPr/>
              </p:nvPicPr>
              <p:blipFill>
                <a:blip r:embed="rId95"/>
                <a:stretch>
                  <a:fillRect/>
                </a:stretch>
              </p:blipFill>
              <p:spPr>
                <a:xfrm>
                  <a:off x="6802594" y="904551"/>
                  <a:ext cx="11304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6" name="Ink 55">
                  <a:extLst>
                    <a:ext uri="{FF2B5EF4-FFF2-40B4-BE49-F238E27FC236}">
                      <a16:creationId xmlns:a16="http://schemas.microsoft.com/office/drawing/2014/main" id="{EDF61821-13A1-E749-76D8-461DEAF8BEFE}"/>
                    </a:ext>
                  </a:extLst>
                </p14:cNvPr>
                <p14:cNvContentPartPr/>
                <p14:nvPr/>
              </p14:nvContentPartPr>
              <p14:xfrm>
                <a:off x="7016434" y="866391"/>
                <a:ext cx="36360" cy="200160"/>
              </p14:xfrm>
            </p:contentPart>
          </mc:Choice>
          <mc:Fallback xmlns="">
            <p:pic>
              <p:nvPicPr>
                <p:cNvPr id="56" name="Ink 55">
                  <a:extLst>
                    <a:ext uri="{FF2B5EF4-FFF2-40B4-BE49-F238E27FC236}">
                      <a16:creationId xmlns:a16="http://schemas.microsoft.com/office/drawing/2014/main" id="{EDF61821-13A1-E749-76D8-461DEAF8BEFE}"/>
                    </a:ext>
                  </a:extLst>
                </p:cNvPr>
                <p:cNvPicPr/>
                <p:nvPr/>
              </p:nvPicPr>
              <p:blipFill>
                <a:blip r:embed="rId97"/>
                <a:stretch>
                  <a:fillRect/>
                </a:stretch>
              </p:blipFill>
              <p:spPr>
                <a:xfrm>
                  <a:off x="7007434" y="857751"/>
                  <a:ext cx="540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7" name="Ink 56">
                  <a:extLst>
                    <a:ext uri="{FF2B5EF4-FFF2-40B4-BE49-F238E27FC236}">
                      <a16:creationId xmlns:a16="http://schemas.microsoft.com/office/drawing/2014/main" id="{854BF6F0-24F5-CA7F-43B2-5C64042B3B71}"/>
                    </a:ext>
                  </a:extLst>
                </p14:cNvPr>
                <p14:cNvContentPartPr/>
                <p14:nvPr/>
              </p14:nvContentPartPr>
              <p14:xfrm>
                <a:off x="6999874" y="878271"/>
                <a:ext cx="128160" cy="123120"/>
              </p14:xfrm>
            </p:contentPart>
          </mc:Choice>
          <mc:Fallback xmlns="">
            <p:pic>
              <p:nvPicPr>
                <p:cNvPr id="57" name="Ink 56">
                  <a:extLst>
                    <a:ext uri="{FF2B5EF4-FFF2-40B4-BE49-F238E27FC236}">
                      <a16:creationId xmlns:a16="http://schemas.microsoft.com/office/drawing/2014/main" id="{854BF6F0-24F5-CA7F-43B2-5C64042B3B71}"/>
                    </a:ext>
                  </a:extLst>
                </p:cNvPr>
                <p:cNvPicPr/>
                <p:nvPr/>
              </p:nvPicPr>
              <p:blipFill>
                <a:blip r:embed="rId99"/>
                <a:stretch>
                  <a:fillRect/>
                </a:stretch>
              </p:blipFill>
              <p:spPr>
                <a:xfrm>
                  <a:off x="6991234" y="869271"/>
                  <a:ext cx="14580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8" name="Ink 57">
                  <a:extLst>
                    <a:ext uri="{FF2B5EF4-FFF2-40B4-BE49-F238E27FC236}">
                      <a16:creationId xmlns:a16="http://schemas.microsoft.com/office/drawing/2014/main" id="{39FFED7C-3CCA-C2BB-8B5E-A36162F8A53F}"/>
                    </a:ext>
                  </a:extLst>
                </p14:cNvPr>
                <p14:cNvContentPartPr/>
                <p14:nvPr/>
              </p14:nvContentPartPr>
              <p14:xfrm>
                <a:off x="7070434" y="939471"/>
                <a:ext cx="205200" cy="140040"/>
              </p14:xfrm>
            </p:contentPart>
          </mc:Choice>
          <mc:Fallback xmlns="">
            <p:pic>
              <p:nvPicPr>
                <p:cNvPr id="58" name="Ink 57">
                  <a:extLst>
                    <a:ext uri="{FF2B5EF4-FFF2-40B4-BE49-F238E27FC236}">
                      <a16:creationId xmlns:a16="http://schemas.microsoft.com/office/drawing/2014/main" id="{39FFED7C-3CCA-C2BB-8B5E-A36162F8A53F}"/>
                    </a:ext>
                  </a:extLst>
                </p:cNvPr>
                <p:cNvPicPr/>
                <p:nvPr/>
              </p:nvPicPr>
              <p:blipFill>
                <a:blip r:embed="rId101"/>
                <a:stretch>
                  <a:fillRect/>
                </a:stretch>
              </p:blipFill>
              <p:spPr>
                <a:xfrm>
                  <a:off x="7061794" y="930831"/>
                  <a:ext cx="2228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9" name="Ink 58">
                  <a:extLst>
                    <a:ext uri="{FF2B5EF4-FFF2-40B4-BE49-F238E27FC236}">
                      <a16:creationId xmlns:a16="http://schemas.microsoft.com/office/drawing/2014/main" id="{26D42B00-5731-6B35-F801-926A06E843DA}"/>
                    </a:ext>
                  </a:extLst>
                </p14:cNvPr>
                <p14:cNvContentPartPr/>
                <p14:nvPr/>
              </p14:nvContentPartPr>
              <p14:xfrm>
                <a:off x="7178794" y="948831"/>
                <a:ext cx="85680" cy="150480"/>
              </p14:xfrm>
            </p:contentPart>
          </mc:Choice>
          <mc:Fallback xmlns="">
            <p:pic>
              <p:nvPicPr>
                <p:cNvPr id="59" name="Ink 58">
                  <a:extLst>
                    <a:ext uri="{FF2B5EF4-FFF2-40B4-BE49-F238E27FC236}">
                      <a16:creationId xmlns:a16="http://schemas.microsoft.com/office/drawing/2014/main" id="{26D42B00-5731-6B35-F801-926A06E843DA}"/>
                    </a:ext>
                  </a:extLst>
                </p:cNvPr>
                <p:cNvPicPr/>
                <p:nvPr/>
              </p:nvPicPr>
              <p:blipFill>
                <a:blip r:embed="rId103"/>
                <a:stretch>
                  <a:fillRect/>
                </a:stretch>
              </p:blipFill>
              <p:spPr>
                <a:xfrm>
                  <a:off x="7169794" y="939831"/>
                  <a:ext cx="1033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0" name="Ink 59">
                  <a:extLst>
                    <a:ext uri="{FF2B5EF4-FFF2-40B4-BE49-F238E27FC236}">
                      <a16:creationId xmlns:a16="http://schemas.microsoft.com/office/drawing/2014/main" id="{F154A4C5-FBEF-6852-1FF3-106B6C0C948D}"/>
                    </a:ext>
                  </a:extLst>
                </p14:cNvPr>
                <p14:cNvContentPartPr/>
                <p14:nvPr/>
              </p14:nvContentPartPr>
              <p14:xfrm>
                <a:off x="7304794" y="948111"/>
                <a:ext cx="323280" cy="262440"/>
              </p14:xfrm>
            </p:contentPart>
          </mc:Choice>
          <mc:Fallback xmlns="">
            <p:pic>
              <p:nvPicPr>
                <p:cNvPr id="60" name="Ink 59">
                  <a:extLst>
                    <a:ext uri="{FF2B5EF4-FFF2-40B4-BE49-F238E27FC236}">
                      <a16:creationId xmlns:a16="http://schemas.microsoft.com/office/drawing/2014/main" id="{F154A4C5-FBEF-6852-1FF3-106B6C0C948D}"/>
                    </a:ext>
                  </a:extLst>
                </p:cNvPr>
                <p:cNvPicPr/>
                <p:nvPr/>
              </p:nvPicPr>
              <p:blipFill>
                <a:blip r:embed="rId105"/>
                <a:stretch>
                  <a:fillRect/>
                </a:stretch>
              </p:blipFill>
              <p:spPr>
                <a:xfrm>
                  <a:off x="7296154" y="939471"/>
                  <a:ext cx="34092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1" name="Ink 60">
                  <a:extLst>
                    <a:ext uri="{FF2B5EF4-FFF2-40B4-BE49-F238E27FC236}">
                      <a16:creationId xmlns:a16="http://schemas.microsoft.com/office/drawing/2014/main" id="{6C2478A8-2B14-0E14-BDB8-E8E9AFD41805}"/>
                    </a:ext>
                  </a:extLst>
                </p14:cNvPr>
                <p14:cNvContentPartPr/>
                <p14:nvPr/>
              </p14:nvContentPartPr>
              <p14:xfrm>
                <a:off x="7660474" y="858471"/>
                <a:ext cx="44640" cy="206640"/>
              </p14:xfrm>
            </p:contentPart>
          </mc:Choice>
          <mc:Fallback xmlns="">
            <p:pic>
              <p:nvPicPr>
                <p:cNvPr id="61" name="Ink 60">
                  <a:extLst>
                    <a:ext uri="{FF2B5EF4-FFF2-40B4-BE49-F238E27FC236}">
                      <a16:creationId xmlns:a16="http://schemas.microsoft.com/office/drawing/2014/main" id="{6C2478A8-2B14-0E14-BDB8-E8E9AFD41805}"/>
                    </a:ext>
                  </a:extLst>
                </p:cNvPr>
                <p:cNvPicPr/>
                <p:nvPr/>
              </p:nvPicPr>
              <p:blipFill>
                <a:blip r:embed="rId107"/>
                <a:stretch>
                  <a:fillRect/>
                </a:stretch>
              </p:blipFill>
              <p:spPr>
                <a:xfrm>
                  <a:off x="7651834" y="849831"/>
                  <a:ext cx="6228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2" name="Ink 61">
                  <a:extLst>
                    <a:ext uri="{FF2B5EF4-FFF2-40B4-BE49-F238E27FC236}">
                      <a16:creationId xmlns:a16="http://schemas.microsoft.com/office/drawing/2014/main" id="{9A2249D0-F9C9-7A22-7919-C9C5259AC105}"/>
                    </a:ext>
                  </a:extLst>
                </p14:cNvPr>
                <p14:cNvContentPartPr/>
                <p14:nvPr/>
              </p14:nvContentPartPr>
              <p14:xfrm>
                <a:off x="7647514" y="880791"/>
                <a:ext cx="142920" cy="192960"/>
              </p14:xfrm>
            </p:contentPart>
          </mc:Choice>
          <mc:Fallback xmlns="">
            <p:pic>
              <p:nvPicPr>
                <p:cNvPr id="62" name="Ink 61">
                  <a:extLst>
                    <a:ext uri="{FF2B5EF4-FFF2-40B4-BE49-F238E27FC236}">
                      <a16:creationId xmlns:a16="http://schemas.microsoft.com/office/drawing/2014/main" id="{9A2249D0-F9C9-7A22-7919-C9C5259AC105}"/>
                    </a:ext>
                  </a:extLst>
                </p:cNvPr>
                <p:cNvPicPr/>
                <p:nvPr/>
              </p:nvPicPr>
              <p:blipFill>
                <a:blip r:embed="rId109"/>
                <a:stretch>
                  <a:fillRect/>
                </a:stretch>
              </p:blipFill>
              <p:spPr>
                <a:xfrm>
                  <a:off x="7638514" y="872151"/>
                  <a:ext cx="16056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3" name="Ink 62">
                  <a:extLst>
                    <a:ext uri="{FF2B5EF4-FFF2-40B4-BE49-F238E27FC236}">
                      <a16:creationId xmlns:a16="http://schemas.microsoft.com/office/drawing/2014/main" id="{EA09802B-5F52-95B7-4BEC-B7AD4FCBF7D2}"/>
                    </a:ext>
                  </a:extLst>
                </p14:cNvPr>
                <p14:cNvContentPartPr/>
                <p14:nvPr/>
              </p14:nvContentPartPr>
              <p14:xfrm>
                <a:off x="7842634" y="930471"/>
                <a:ext cx="244440" cy="128880"/>
              </p14:xfrm>
            </p:contentPart>
          </mc:Choice>
          <mc:Fallback xmlns="">
            <p:pic>
              <p:nvPicPr>
                <p:cNvPr id="63" name="Ink 62">
                  <a:extLst>
                    <a:ext uri="{FF2B5EF4-FFF2-40B4-BE49-F238E27FC236}">
                      <a16:creationId xmlns:a16="http://schemas.microsoft.com/office/drawing/2014/main" id="{EA09802B-5F52-95B7-4BEC-B7AD4FCBF7D2}"/>
                    </a:ext>
                  </a:extLst>
                </p:cNvPr>
                <p:cNvPicPr/>
                <p:nvPr/>
              </p:nvPicPr>
              <p:blipFill>
                <a:blip r:embed="rId111"/>
                <a:stretch>
                  <a:fillRect/>
                </a:stretch>
              </p:blipFill>
              <p:spPr>
                <a:xfrm>
                  <a:off x="7833994" y="921831"/>
                  <a:ext cx="26208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32" name="Ink 31">
                  <a:extLst>
                    <a:ext uri="{FF2B5EF4-FFF2-40B4-BE49-F238E27FC236}">
                      <a16:creationId xmlns:a16="http://schemas.microsoft.com/office/drawing/2014/main" id="{098220F2-97B0-CD2A-05BC-49073E432EEF}"/>
                    </a:ext>
                  </a:extLst>
                </p14:cNvPr>
                <p14:cNvContentPartPr/>
                <p14:nvPr/>
              </p14:nvContentPartPr>
              <p14:xfrm>
                <a:off x="7903114" y="1313151"/>
                <a:ext cx="491040" cy="276480"/>
              </p14:xfrm>
            </p:contentPart>
          </mc:Choice>
          <mc:Fallback xmlns="">
            <p:pic>
              <p:nvPicPr>
                <p:cNvPr id="32" name="Ink 31">
                  <a:extLst>
                    <a:ext uri="{FF2B5EF4-FFF2-40B4-BE49-F238E27FC236}">
                      <a16:creationId xmlns:a16="http://schemas.microsoft.com/office/drawing/2014/main" id="{098220F2-97B0-CD2A-05BC-49073E432EEF}"/>
                    </a:ext>
                  </a:extLst>
                </p:cNvPr>
                <p:cNvPicPr/>
                <p:nvPr/>
              </p:nvPicPr>
              <p:blipFill>
                <a:blip r:embed="rId113"/>
                <a:stretch>
                  <a:fillRect/>
                </a:stretch>
              </p:blipFill>
              <p:spPr>
                <a:xfrm>
                  <a:off x="7894114" y="1304151"/>
                  <a:ext cx="50868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33" name="Ink 32">
                  <a:extLst>
                    <a:ext uri="{FF2B5EF4-FFF2-40B4-BE49-F238E27FC236}">
                      <a16:creationId xmlns:a16="http://schemas.microsoft.com/office/drawing/2014/main" id="{AA260672-9906-5A11-D10A-14EE5D835A51}"/>
                    </a:ext>
                  </a:extLst>
                </p14:cNvPr>
                <p14:cNvContentPartPr/>
                <p14:nvPr/>
              </p14:nvContentPartPr>
              <p14:xfrm>
                <a:off x="8267074" y="1404231"/>
                <a:ext cx="435240" cy="187560"/>
              </p14:xfrm>
            </p:contentPart>
          </mc:Choice>
          <mc:Fallback xmlns="">
            <p:pic>
              <p:nvPicPr>
                <p:cNvPr id="33" name="Ink 32">
                  <a:extLst>
                    <a:ext uri="{FF2B5EF4-FFF2-40B4-BE49-F238E27FC236}">
                      <a16:creationId xmlns:a16="http://schemas.microsoft.com/office/drawing/2014/main" id="{AA260672-9906-5A11-D10A-14EE5D835A51}"/>
                    </a:ext>
                  </a:extLst>
                </p:cNvPr>
                <p:cNvPicPr/>
                <p:nvPr/>
              </p:nvPicPr>
              <p:blipFill>
                <a:blip r:embed="rId115"/>
                <a:stretch>
                  <a:fillRect/>
                </a:stretch>
              </p:blipFill>
              <p:spPr>
                <a:xfrm>
                  <a:off x="8258074" y="1395231"/>
                  <a:ext cx="4528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34" name="Ink 33">
                  <a:extLst>
                    <a:ext uri="{FF2B5EF4-FFF2-40B4-BE49-F238E27FC236}">
                      <a16:creationId xmlns:a16="http://schemas.microsoft.com/office/drawing/2014/main" id="{FBABC46E-3173-CF7B-1FB6-8627167C7F7E}"/>
                    </a:ext>
                  </a:extLst>
                </p14:cNvPr>
                <p14:cNvContentPartPr/>
                <p14:nvPr/>
              </p14:nvContentPartPr>
              <p14:xfrm>
                <a:off x="8760994" y="1276431"/>
                <a:ext cx="217440" cy="317880"/>
              </p14:xfrm>
            </p:contentPart>
          </mc:Choice>
          <mc:Fallback xmlns="">
            <p:pic>
              <p:nvPicPr>
                <p:cNvPr id="34" name="Ink 33">
                  <a:extLst>
                    <a:ext uri="{FF2B5EF4-FFF2-40B4-BE49-F238E27FC236}">
                      <a16:creationId xmlns:a16="http://schemas.microsoft.com/office/drawing/2014/main" id="{FBABC46E-3173-CF7B-1FB6-8627167C7F7E}"/>
                    </a:ext>
                  </a:extLst>
                </p:cNvPr>
                <p:cNvPicPr/>
                <p:nvPr/>
              </p:nvPicPr>
              <p:blipFill>
                <a:blip r:embed="rId117"/>
                <a:stretch>
                  <a:fillRect/>
                </a:stretch>
              </p:blipFill>
              <p:spPr>
                <a:xfrm>
                  <a:off x="8752354" y="1267431"/>
                  <a:ext cx="23508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5" name="Ink 34">
                  <a:extLst>
                    <a:ext uri="{FF2B5EF4-FFF2-40B4-BE49-F238E27FC236}">
                      <a16:creationId xmlns:a16="http://schemas.microsoft.com/office/drawing/2014/main" id="{7D04EA6D-052B-38AD-65B0-C027D6C3D8D1}"/>
                    </a:ext>
                  </a:extLst>
                </p14:cNvPr>
                <p14:cNvContentPartPr/>
                <p14:nvPr/>
              </p14:nvContentPartPr>
              <p14:xfrm>
                <a:off x="9033874" y="1389471"/>
                <a:ext cx="137880" cy="176040"/>
              </p14:xfrm>
            </p:contentPart>
          </mc:Choice>
          <mc:Fallback xmlns="">
            <p:pic>
              <p:nvPicPr>
                <p:cNvPr id="35" name="Ink 34">
                  <a:extLst>
                    <a:ext uri="{FF2B5EF4-FFF2-40B4-BE49-F238E27FC236}">
                      <a16:creationId xmlns:a16="http://schemas.microsoft.com/office/drawing/2014/main" id="{7D04EA6D-052B-38AD-65B0-C027D6C3D8D1}"/>
                    </a:ext>
                  </a:extLst>
                </p:cNvPr>
                <p:cNvPicPr/>
                <p:nvPr/>
              </p:nvPicPr>
              <p:blipFill>
                <a:blip r:embed="rId119"/>
                <a:stretch>
                  <a:fillRect/>
                </a:stretch>
              </p:blipFill>
              <p:spPr>
                <a:xfrm>
                  <a:off x="9025234" y="1380831"/>
                  <a:ext cx="15552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38" name="Ink 37">
                  <a:extLst>
                    <a:ext uri="{FF2B5EF4-FFF2-40B4-BE49-F238E27FC236}">
                      <a16:creationId xmlns:a16="http://schemas.microsoft.com/office/drawing/2014/main" id="{36DB906A-6E49-E200-529A-20A48377B0C0}"/>
                    </a:ext>
                  </a:extLst>
                </p14:cNvPr>
                <p14:cNvContentPartPr/>
                <p14:nvPr/>
              </p14:nvContentPartPr>
              <p14:xfrm>
                <a:off x="8335834" y="1962231"/>
                <a:ext cx="401760" cy="183240"/>
              </p14:xfrm>
            </p:contentPart>
          </mc:Choice>
          <mc:Fallback xmlns="">
            <p:pic>
              <p:nvPicPr>
                <p:cNvPr id="38" name="Ink 37">
                  <a:extLst>
                    <a:ext uri="{FF2B5EF4-FFF2-40B4-BE49-F238E27FC236}">
                      <a16:creationId xmlns:a16="http://schemas.microsoft.com/office/drawing/2014/main" id="{36DB906A-6E49-E200-529A-20A48377B0C0}"/>
                    </a:ext>
                  </a:extLst>
                </p:cNvPr>
                <p:cNvPicPr/>
                <p:nvPr/>
              </p:nvPicPr>
              <p:blipFill>
                <a:blip r:embed="rId121"/>
                <a:stretch>
                  <a:fillRect/>
                </a:stretch>
              </p:blipFill>
              <p:spPr>
                <a:xfrm>
                  <a:off x="8326834" y="1953591"/>
                  <a:ext cx="41940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39" name="Ink 38">
                  <a:extLst>
                    <a:ext uri="{FF2B5EF4-FFF2-40B4-BE49-F238E27FC236}">
                      <a16:creationId xmlns:a16="http://schemas.microsoft.com/office/drawing/2014/main" id="{BD773032-F817-3207-D430-CA5428E255D6}"/>
                    </a:ext>
                  </a:extLst>
                </p14:cNvPr>
                <p14:cNvContentPartPr/>
                <p14:nvPr/>
              </p14:nvContentPartPr>
              <p14:xfrm>
                <a:off x="8740114" y="1867191"/>
                <a:ext cx="127440" cy="276840"/>
              </p14:xfrm>
            </p:contentPart>
          </mc:Choice>
          <mc:Fallback xmlns="">
            <p:pic>
              <p:nvPicPr>
                <p:cNvPr id="39" name="Ink 38">
                  <a:extLst>
                    <a:ext uri="{FF2B5EF4-FFF2-40B4-BE49-F238E27FC236}">
                      <a16:creationId xmlns:a16="http://schemas.microsoft.com/office/drawing/2014/main" id="{BD773032-F817-3207-D430-CA5428E255D6}"/>
                    </a:ext>
                  </a:extLst>
                </p:cNvPr>
                <p:cNvPicPr/>
                <p:nvPr/>
              </p:nvPicPr>
              <p:blipFill>
                <a:blip r:embed="rId123"/>
                <a:stretch>
                  <a:fillRect/>
                </a:stretch>
              </p:blipFill>
              <p:spPr>
                <a:xfrm>
                  <a:off x="8731114" y="1858551"/>
                  <a:ext cx="14508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40" name="Ink 39">
                  <a:extLst>
                    <a:ext uri="{FF2B5EF4-FFF2-40B4-BE49-F238E27FC236}">
                      <a16:creationId xmlns:a16="http://schemas.microsoft.com/office/drawing/2014/main" id="{77A95D00-50ED-714F-77EE-CD253CF3A15B}"/>
                    </a:ext>
                  </a:extLst>
                </p14:cNvPr>
                <p14:cNvContentPartPr/>
                <p14:nvPr/>
              </p14:nvContentPartPr>
              <p14:xfrm>
                <a:off x="8804554" y="1920471"/>
                <a:ext cx="82440" cy="289080"/>
              </p14:xfrm>
            </p:contentPart>
          </mc:Choice>
          <mc:Fallback xmlns="">
            <p:pic>
              <p:nvPicPr>
                <p:cNvPr id="40" name="Ink 39">
                  <a:extLst>
                    <a:ext uri="{FF2B5EF4-FFF2-40B4-BE49-F238E27FC236}">
                      <a16:creationId xmlns:a16="http://schemas.microsoft.com/office/drawing/2014/main" id="{77A95D00-50ED-714F-77EE-CD253CF3A15B}"/>
                    </a:ext>
                  </a:extLst>
                </p:cNvPr>
                <p:cNvPicPr/>
                <p:nvPr/>
              </p:nvPicPr>
              <p:blipFill>
                <a:blip r:embed="rId125"/>
                <a:stretch>
                  <a:fillRect/>
                </a:stretch>
              </p:blipFill>
              <p:spPr>
                <a:xfrm>
                  <a:off x="8795554" y="1911471"/>
                  <a:ext cx="10008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41" name="Ink 40">
                  <a:extLst>
                    <a:ext uri="{FF2B5EF4-FFF2-40B4-BE49-F238E27FC236}">
                      <a16:creationId xmlns:a16="http://schemas.microsoft.com/office/drawing/2014/main" id="{6CFF9B1B-F517-BDFE-ADEE-BF21F98BB364}"/>
                    </a:ext>
                  </a:extLst>
                </p14:cNvPr>
                <p14:cNvContentPartPr/>
                <p14:nvPr/>
              </p14:nvContentPartPr>
              <p14:xfrm>
                <a:off x="8744074" y="1947831"/>
                <a:ext cx="407160" cy="240120"/>
              </p14:xfrm>
            </p:contentPart>
          </mc:Choice>
          <mc:Fallback xmlns="">
            <p:pic>
              <p:nvPicPr>
                <p:cNvPr id="41" name="Ink 40">
                  <a:extLst>
                    <a:ext uri="{FF2B5EF4-FFF2-40B4-BE49-F238E27FC236}">
                      <a16:creationId xmlns:a16="http://schemas.microsoft.com/office/drawing/2014/main" id="{6CFF9B1B-F517-BDFE-ADEE-BF21F98BB364}"/>
                    </a:ext>
                  </a:extLst>
                </p:cNvPr>
                <p:cNvPicPr/>
                <p:nvPr/>
              </p:nvPicPr>
              <p:blipFill>
                <a:blip r:embed="rId127"/>
                <a:stretch>
                  <a:fillRect/>
                </a:stretch>
              </p:blipFill>
              <p:spPr>
                <a:xfrm>
                  <a:off x="8735074" y="1939191"/>
                  <a:ext cx="42480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42" name="Ink 41">
                  <a:extLst>
                    <a:ext uri="{FF2B5EF4-FFF2-40B4-BE49-F238E27FC236}">
                      <a16:creationId xmlns:a16="http://schemas.microsoft.com/office/drawing/2014/main" id="{E82DD66C-FB64-9616-3E5A-B5173465F035}"/>
                    </a:ext>
                  </a:extLst>
                </p14:cNvPr>
                <p14:cNvContentPartPr/>
                <p14:nvPr/>
              </p14:nvContentPartPr>
              <p14:xfrm>
                <a:off x="9171394" y="1891311"/>
                <a:ext cx="155880" cy="301320"/>
              </p14:xfrm>
            </p:contentPart>
          </mc:Choice>
          <mc:Fallback xmlns="">
            <p:pic>
              <p:nvPicPr>
                <p:cNvPr id="42" name="Ink 41">
                  <a:extLst>
                    <a:ext uri="{FF2B5EF4-FFF2-40B4-BE49-F238E27FC236}">
                      <a16:creationId xmlns:a16="http://schemas.microsoft.com/office/drawing/2014/main" id="{E82DD66C-FB64-9616-3E5A-B5173465F035}"/>
                    </a:ext>
                  </a:extLst>
                </p:cNvPr>
                <p:cNvPicPr/>
                <p:nvPr/>
              </p:nvPicPr>
              <p:blipFill>
                <a:blip r:embed="rId129"/>
                <a:stretch>
                  <a:fillRect/>
                </a:stretch>
              </p:blipFill>
              <p:spPr>
                <a:xfrm>
                  <a:off x="9162394" y="1882311"/>
                  <a:ext cx="17352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44" name="Ink 43">
                  <a:extLst>
                    <a:ext uri="{FF2B5EF4-FFF2-40B4-BE49-F238E27FC236}">
                      <a16:creationId xmlns:a16="http://schemas.microsoft.com/office/drawing/2014/main" id="{4BC94DC2-E6B1-B023-586D-80DEC6918488}"/>
                    </a:ext>
                  </a:extLst>
                </p14:cNvPr>
                <p14:cNvContentPartPr/>
                <p14:nvPr/>
              </p14:nvContentPartPr>
              <p14:xfrm>
                <a:off x="9289834" y="1978431"/>
                <a:ext cx="149400" cy="259920"/>
              </p14:xfrm>
            </p:contentPart>
          </mc:Choice>
          <mc:Fallback xmlns="">
            <p:pic>
              <p:nvPicPr>
                <p:cNvPr id="44" name="Ink 43">
                  <a:extLst>
                    <a:ext uri="{FF2B5EF4-FFF2-40B4-BE49-F238E27FC236}">
                      <a16:creationId xmlns:a16="http://schemas.microsoft.com/office/drawing/2014/main" id="{4BC94DC2-E6B1-B023-586D-80DEC6918488}"/>
                    </a:ext>
                  </a:extLst>
                </p:cNvPr>
                <p:cNvPicPr/>
                <p:nvPr/>
              </p:nvPicPr>
              <p:blipFill>
                <a:blip r:embed="rId131"/>
                <a:stretch>
                  <a:fillRect/>
                </a:stretch>
              </p:blipFill>
              <p:spPr>
                <a:xfrm>
                  <a:off x="9280834" y="1969431"/>
                  <a:ext cx="16704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45" name="Ink 44">
                  <a:extLst>
                    <a:ext uri="{FF2B5EF4-FFF2-40B4-BE49-F238E27FC236}">
                      <a16:creationId xmlns:a16="http://schemas.microsoft.com/office/drawing/2014/main" id="{D7756185-2570-F757-C3F7-117FDEEFE966}"/>
                    </a:ext>
                  </a:extLst>
                </p14:cNvPr>
                <p14:cNvContentPartPr/>
                <p14:nvPr/>
              </p14:nvContentPartPr>
              <p14:xfrm>
                <a:off x="9353554" y="2178951"/>
                <a:ext cx="128160" cy="22680"/>
              </p14:xfrm>
            </p:contentPart>
          </mc:Choice>
          <mc:Fallback xmlns="">
            <p:pic>
              <p:nvPicPr>
                <p:cNvPr id="45" name="Ink 44">
                  <a:extLst>
                    <a:ext uri="{FF2B5EF4-FFF2-40B4-BE49-F238E27FC236}">
                      <a16:creationId xmlns:a16="http://schemas.microsoft.com/office/drawing/2014/main" id="{D7756185-2570-F757-C3F7-117FDEEFE966}"/>
                    </a:ext>
                  </a:extLst>
                </p:cNvPr>
                <p:cNvPicPr/>
                <p:nvPr/>
              </p:nvPicPr>
              <p:blipFill>
                <a:blip r:embed="rId133"/>
                <a:stretch>
                  <a:fillRect/>
                </a:stretch>
              </p:blipFill>
              <p:spPr>
                <a:xfrm>
                  <a:off x="9344914" y="2170311"/>
                  <a:ext cx="1458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1" name="Ink 70">
                  <a:extLst>
                    <a:ext uri="{FF2B5EF4-FFF2-40B4-BE49-F238E27FC236}">
                      <a16:creationId xmlns:a16="http://schemas.microsoft.com/office/drawing/2014/main" id="{5E6952AD-82BF-1F5F-F68F-0CC7D746BC0B}"/>
                    </a:ext>
                  </a:extLst>
                </p14:cNvPr>
                <p14:cNvContentPartPr/>
                <p14:nvPr/>
              </p14:nvContentPartPr>
              <p14:xfrm>
                <a:off x="9294514" y="1288311"/>
                <a:ext cx="95400" cy="475200"/>
              </p14:xfrm>
            </p:contentPart>
          </mc:Choice>
          <mc:Fallback xmlns="">
            <p:pic>
              <p:nvPicPr>
                <p:cNvPr id="71" name="Ink 70">
                  <a:extLst>
                    <a:ext uri="{FF2B5EF4-FFF2-40B4-BE49-F238E27FC236}">
                      <a16:creationId xmlns:a16="http://schemas.microsoft.com/office/drawing/2014/main" id="{5E6952AD-82BF-1F5F-F68F-0CC7D746BC0B}"/>
                    </a:ext>
                  </a:extLst>
                </p:cNvPr>
                <p:cNvPicPr/>
                <p:nvPr/>
              </p:nvPicPr>
              <p:blipFill>
                <a:blip r:embed="rId135"/>
                <a:stretch>
                  <a:fillRect/>
                </a:stretch>
              </p:blipFill>
              <p:spPr>
                <a:xfrm>
                  <a:off x="9285874" y="1279311"/>
                  <a:ext cx="113040" cy="4928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2" name="Ink 71">
                  <a:extLst>
                    <a:ext uri="{FF2B5EF4-FFF2-40B4-BE49-F238E27FC236}">
                      <a16:creationId xmlns:a16="http://schemas.microsoft.com/office/drawing/2014/main" id="{FBB4C39F-27D9-C872-9DB7-AB11B630FB5B}"/>
                    </a:ext>
                  </a:extLst>
                </p14:cNvPr>
                <p14:cNvContentPartPr/>
                <p14:nvPr/>
              </p14:nvContentPartPr>
              <p14:xfrm>
                <a:off x="9622474" y="1873311"/>
                <a:ext cx="131040" cy="573840"/>
              </p14:xfrm>
            </p:contentPart>
          </mc:Choice>
          <mc:Fallback xmlns="">
            <p:pic>
              <p:nvPicPr>
                <p:cNvPr id="72" name="Ink 71">
                  <a:extLst>
                    <a:ext uri="{FF2B5EF4-FFF2-40B4-BE49-F238E27FC236}">
                      <a16:creationId xmlns:a16="http://schemas.microsoft.com/office/drawing/2014/main" id="{FBB4C39F-27D9-C872-9DB7-AB11B630FB5B}"/>
                    </a:ext>
                  </a:extLst>
                </p:cNvPr>
                <p:cNvPicPr/>
                <p:nvPr/>
              </p:nvPicPr>
              <p:blipFill>
                <a:blip r:embed="rId137"/>
                <a:stretch>
                  <a:fillRect/>
                </a:stretch>
              </p:blipFill>
              <p:spPr>
                <a:xfrm>
                  <a:off x="9613474" y="1864671"/>
                  <a:ext cx="148680" cy="5914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5" name="Ink 84">
                  <a:extLst>
                    <a:ext uri="{FF2B5EF4-FFF2-40B4-BE49-F238E27FC236}">
                      <a16:creationId xmlns:a16="http://schemas.microsoft.com/office/drawing/2014/main" id="{3F266F7A-BF6B-1790-8EF5-2C1A07C97259}"/>
                    </a:ext>
                  </a:extLst>
                </p14:cNvPr>
                <p14:cNvContentPartPr/>
                <p14:nvPr/>
              </p14:nvContentPartPr>
              <p14:xfrm>
                <a:off x="6659314" y="1471191"/>
                <a:ext cx="630720" cy="65880"/>
              </p14:xfrm>
            </p:contentPart>
          </mc:Choice>
          <mc:Fallback xmlns="">
            <p:pic>
              <p:nvPicPr>
                <p:cNvPr id="85" name="Ink 84">
                  <a:extLst>
                    <a:ext uri="{FF2B5EF4-FFF2-40B4-BE49-F238E27FC236}">
                      <a16:creationId xmlns:a16="http://schemas.microsoft.com/office/drawing/2014/main" id="{3F266F7A-BF6B-1790-8EF5-2C1A07C97259}"/>
                    </a:ext>
                  </a:extLst>
                </p:cNvPr>
                <p:cNvPicPr/>
                <p:nvPr/>
              </p:nvPicPr>
              <p:blipFill>
                <a:blip r:embed="rId139"/>
                <a:stretch>
                  <a:fillRect/>
                </a:stretch>
              </p:blipFill>
              <p:spPr>
                <a:xfrm>
                  <a:off x="6650314" y="1462191"/>
                  <a:ext cx="64836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6" name="Ink 85">
                  <a:extLst>
                    <a:ext uri="{FF2B5EF4-FFF2-40B4-BE49-F238E27FC236}">
                      <a16:creationId xmlns:a16="http://schemas.microsoft.com/office/drawing/2014/main" id="{F5C7B2B5-8CD9-E24A-3B9F-DBCFE9CBAA50}"/>
                    </a:ext>
                  </a:extLst>
                </p14:cNvPr>
                <p14:cNvContentPartPr/>
                <p14:nvPr/>
              </p14:nvContentPartPr>
              <p14:xfrm>
                <a:off x="7200034" y="1406751"/>
                <a:ext cx="150480" cy="160200"/>
              </p14:xfrm>
            </p:contentPart>
          </mc:Choice>
          <mc:Fallback xmlns="">
            <p:pic>
              <p:nvPicPr>
                <p:cNvPr id="86" name="Ink 85">
                  <a:extLst>
                    <a:ext uri="{FF2B5EF4-FFF2-40B4-BE49-F238E27FC236}">
                      <a16:creationId xmlns:a16="http://schemas.microsoft.com/office/drawing/2014/main" id="{F5C7B2B5-8CD9-E24A-3B9F-DBCFE9CBAA50}"/>
                    </a:ext>
                  </a:extLst>
                </p:cNvPr>
                <p:cNvPicPr/>
                <p:nvPr/>
              </p:nvPicPr>
              <p:blipFill>
                <a:blip r:embed="rId141"/>
                <a:stretch>
                  <a:fillRect/>
                </a:stretch>
              </p:blipFill>
              <p:spPr>
                <a:xfrm>
                  <a:off x="7191034" y="1397751"/>
                  <a:ext cx="1681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8" name="Ink 87">
                  <a:extLst>
                    <a:ext uri="{FF2B5EF4-FFF2-40B4-BE49-F238E27FC236}">
                      <a16:creationId xmlns:a16="http://schemas.microsoft.com/office/drawing/2014/main" id="{73FD5E61-F262-9C7E-3E8D-53D8B4DECC6A}"/>
                    </a:ext>
                  </a:extLst>
                </p14:cNvPr>
                <p14:cNvContentPartPr/>
                <p14:nvPr/>
              </p14:nvContentPartPr>
              <p14:xfrm>
                <a:off x="9484954" y="1496031"/>
                <a:ext cx="574200" cy="106200"/>
              </p14:xfrm>
            </p:contentPart>
          </mc:Choice>
          <mc:Fallback xmlns="">
            <p:pic>
              <p:nvPicPr>
                <p:cNvPr id="88" name="Ink 87">
                  <a:extLst>
                    <a:ext uri="{FF2B5EF4-FFF2-40B4-BE49-F238E27FC236}">
                      <a16:creationId xmlns:a16="http://schemas.microsoft.com/office/drawing/2014/main" id="{73FD5E61-F262-9C7E-3E8D-53D8B4DECC6A}"/>
                    </a:ext>
                  </a:extLst>
                </p:cNvPr>
                <p:cNvPicPr/>
                <p:nvPr/>
              </p:nvPicPr>
              <p:blipFill>
                <a:blip r:embed="rId143"/>
                <a:stretch>
                  <a:fillRect/>
                </a:stretch>
              </p:blipFill>
              <p:spPr>
                <a:xfrm>
                  <a:off x="9475954" y="1487031"/>
                  <a:ext cx="5918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9" name="Ink 88">
                  <a:extLst>
                    <a:ext uri="{FF2B5EF4-FFF2-40B4-BE49-F238E27FC236}">
                      <a16:creationId xmlns:a16="http://schemas.microsoft.com/office/drawing/2014/main" id="{C413757B-3059-E8E2-169A-E55121695644}"/>
                    </a:ext>
                  </a:extLst>
                </p14:cNvPr>
                <p14:cNvContentPartPr/>
                <p14:nvPr/>
              </p14:nvContentPartPr>
              <p14:xfrm>
                <a:off x="10010914" y="1508991"/>
                <a:ext cx="110520" cy="128520"/>
              </p14:xfrm>
            </p:contentPart>
          </mc:Choice>
          <mc:Fallback xmlns="">
            <p:pic>
              <p:nvPicPr>
                <p:cNvPr id="89" name="Ink 88">
                  <a:extLst>
                    <a:ext uri="{FF2B5EF4-FFF2-40B4-BE49-F238E27FC236}">
                      <a16:creationId xmlns:a16="http://schemas.microsoft.com/office/drawing/2014/main" id="{C413757B-3059-E8E2-169A-E55121695644}"/>
                    </a:ext>
                  </a:extLst>
                </p:cNvPr>
                <p:cNvPicPr/>
                <p:nvPr/>
              </p:nvPicPr>
              <p:blipFill>
                <a:blip r:embed="rId145"/>
                <a:stretch>
                  <a:fillRect/>
                </a:stretch>
              </p:blipFill>
              <p:spPr>
                <a:xfrm>
                  <a:off x="10002274" y="1500351"/>
                  <a:ext cx="12816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2" name="Ink 91">
                  <a:extLst>
                    <a:ext uri="{FF2B5EF4-FFF2-40B4-BE49-F238E27FC236}">
                      <a16:creationId xmlns:a16="http://schemas.microsoft.com/office/drawing/2014/main" id="{35B3CA21-A7A9-42BD-D802-23AAAF326E42}"/>
                    </a:ext>
                  </a:extLst>
                </p14:cNvPr>
                <p14:cNvContentPartPr/>
                <p14:nvPr/>
              </p14:nvContentPartPr>
              <p14:xfrm>
                <a:off x="7750114" y="1092111"/>
                <a:ext cx="1821600" cy="1652040"/>
              </p14:xfrm>
            </p:contentPart>
          </mc:Choice>
          <mc:Fallback xmlns="">
            <p:pic>
              <p:nvPicPr>
                <p:cNvPr id="92" name="Ink 91">
                  <a:extLst>
                    <a:ext uri="{FF2B5EF4-FFF2-40B4-BE49-F238E27FC236}">
                      <a16:creationId xmlns:a16="http://schemas.microsoft.com/office/drawing/2014/main" id="{35B3CA21-A7A9-42BD-D802-23AAAF326E42}"/>
                    </a:ext>
                  </a:extLst>
                </p:cNvPr>
                <p:cNvPicPr/>
                <p:nvPr/>
              </p:nvPicPr>
              <p:blipFill>
                <a:blip r:embed="rId147"/>
                <a:stretch>
                  <a:fillRect/>
                </a:stretch>
              </p:blipFill>
              <p:spPr>
                <a:xfrm>
                  <a:off x="7741474" y="1083471"/>
                  <a:ext cx="1839240" cy="16696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3" name="Ink 92">
                  <a:extLst>
                    <a:ext uri="{FF2B5EF4-FFF2-40B4-BE49-F238E27FC236}">
                      <a16:creationId xmlns:a16="http://schemas.microsoft.com/office/drawing/2014/main" id="{E17DE039-511E-8F81-A2A5-CAA4EE0F81DA}"/>
                    </a:ext>
                  </a:extLst>
                </p14:cNvPr>
                <p14:cNvContentPartPr/>
                <p14:nvPr/>
              </p14:nvContentPartPr>
              <p14:xfrm>
                <a:off x="9151954" y="901671"/>
                <a:ext cx="49680" cy="290880"/>
              </p14:xfrm>
            </p:contentPart>
          </mc:Choice>
          <mc:Fallback xmlns="">
            <p:pic>
              <p:nvPicPr>
                <p:cNvPr id="93" name="Ink 92">
                  <a:extLst>
                    <a:ext uri="{FF2B5EF4-FFF2-40B4-BE49-F238E27FC236}">
                      <a16:creationId xmlns:a16="http://schemas.microsoft.com/office/drawing/2014/main" id="{E17DE039-511E-8F81-A2A5-CAA4EE0F81DA}"/>
                    </a:ext>
                  </a:extLst>
                </p:cNvPr>
                <p:cNvPicPr/>
                <p:nvPr/>
              </p:nvPicPr>
              <p:blipFill>
                <a:blip r:embed="rId149"/>
                <a:stretch>
                  <a:fillRect/>
                </a:stretch>
              </p:blipFill>
              <p:spPr>
                <a:xfrm>
                  <a:off x="9142954" y="893031"/>
                  <a:ext cx="6732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4" name="Ink 93">
                  <a:extLst>
                    <a:ext uri="{FF2B5EF4-FFF2-40B4-BE49-F238E27FC236}">
                      <a16:creationId xmlns:a16="http://schemas.microsoft.com/office/drawing/2014/main" id="{358DB457-914F-D504-065C-9C451CBCEE29}"/>
                    </a:ext>
                  </a:extLst>
                </p14:cNvPr>
                <p14:cNvContentPartPr/>
                <p14:nvPr/>
              </p14:nvContentPartPr>
              <p14:xfrm>
                <a:off x="9070234" y="1007511"/>
                <a:ext cx="162720" cy="81360"/>
              </p14:xfrm>
            </p:contentPart>
          </mc:Choice>
          <mc:Fallback xmlns="">
            <p:pic>
              <p:nvPicPr>
                <p:cNvPr id="94" name="Ink 93">
                  <a:extLst>
                    <a:ext uri="{FF2B5EF4-FFF2-40B4-BE49-F238E27FC236}">
                      <a16:creationId xmlns:a16="http://schemas.microsoft.com/office/drawing/2014/main" id="{358DB457-914F-D504-065C-9C451CBCEE29}"/>
                    </a:ext>
                  </a:extLst>
                </p:cNvPr>
                <p:cNvPicPr/>
                <p:nvPr/>
              </p:nvPicPr>
              <p:blipFill>
                <a:blip r:embed="rId151"/>
                <a:stretch>
                  <a:fillRect/>
                </a:stretch>
              </p:blipFill>
              <p:spPr>
                <a:xfrm>
                  <a:off x="9061234" y="998511"/>
                  <a:ext cx="18036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5" name="Ink 94">
                  <a:extLst>
                    <a:ext uri="{FF2B5EF4-FFF2-40B4-BE49-F238E27FC236}">
                      <a16:creationId xmlns:a16="http://schemas.microsoft.com/office/drawing/2014/main" id="{A67E080E-C909-A591-0FA3-F2E04C82A321}"/>
                    </a:ext>
                  </a:extLst>
                </p14:cNvPr>
                <p14:cNvContentPartPr/>
                <p14:nvPr/>
              </p14:nvContentPartPr>
              <p14:xfrm>
                <a:off x="9225754" y="948831"/>
                <a:ext cx="113400" cy="227520"/>
              </p14:xfrm>
            </p:contentPart>
          </mc:Choice>
          <mc:Fallback xmlns="">
            <p:pic>
              <p:nvPicPr>
                <p:cNvPr id="95" name="Ink 94">
                  <a:extLst>
                    <a:ext uri="{FF2B5EF4-FFF2-40B4-BE49-F238E27FC236}">
                      <a16:creationId xmlns:a16="http://schemas.microsoft.com/office/drawing/2014/main" id="{A67E080E-C909-A591-0FA3-F2E04C82A321}"/>
                    </a:ext>
                  </a:extLst>
                </p:cNvPr>
                <p:cNvPicPr/>
                <p:nvPr/>
              </p:nvPicPr>
              <p:blipFill>
                <a:blip r:embed="rId153"/>
                <a:stretch>
                  <a:fillRect/>
                </a:stretch>
              </p:blipFill>
              <p:spPr>
                <a:xfrm>
                  <a:off x="9217114" y="939831"/>
                  <a:ext cx="13104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6" name="Ink 95">
                  <a:extLst>
                    <a:ext uri="{FF2B5EF4-FFF2-40B4-BE49-F238E27FC236}">
                      <a16:creationId xmlns:a16="http://schemas.microsoft.com/office/drawing/2014/main" id="{2164507E-5031-B14D-835D-25AE590995F3}"/>
                    </a:ext>
                  </a:extLst>
                </p14:cNvPr>
                <p14:cNvContentPartPr/>
                <p14:nvPr/>
              </p14:nvContentPartPr>
              <p14:xfrm>
                <a:off x="9370114" y="1038831"/>
                <a:ext cx="72360" cy="95760"/>
              </p14:xfrm>
            </p:contentPart>
          </mc:Choice>
          <mc:Fallback xmlns="">
            <p:pic>
              <p:nvPicPr>
                <p:cNvPr id="96" name="Ink 95">
                  <a:extLst>
                    <a:ext uri="{FF2B5EF4-FFF2-40B4-BE49-F238E27FC236}">
                      <a16:creationId xmlns:a16="http://schemas.microsoft.com/office/drawing/2014/main" id="{2164507E-5031-B14D-835D-25AE590995F3}"/>
                    </a:ext>
                  </a:extLst>
                </p:cNvPr>
                <p:cNvPicPr/>
                <p:nvPr/>
              </p:nvPicPr>
              <p:blipFill>
                <a:blip r:embed="rId155"/>
                <a:stretch>
                  <a:fillRect/>
                </a:stretch>
              </p:blipFill>
              <p:spPr>
                <a:xfrm>
                  <a:off x="9361114" y="1030191"/>
                  <a:ext cx="9000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7" name="Ink 96">
                  <a:extLst>
                    <a:ext uri="{FF2B5EF4-FFF2-40B4-BE49-F238E27FC236}">
                      <a16:creationId xmlns:a16="http://schemas.microsoft.com/office/drawing/2014/main" id="{74F0132C-12C2-7618-4D1B-457634E6350C}"/>
                    </a:ext>
                  </a:extLst>
                </p14:cNvPr>
                <p14:cNvContentPartPr/>
                <p14:nvPr/>
              </p14:nvContentPartPr>
              <p14:xfrm>
                <a:off x="9438874" y="1049991"/>
                <a:ext cx="72360" cy="96840"/>
              </p14:xfrm>
            </p:contentPart>
          </mc:Choice>
          <mc:Fallback xmlns="">
            <p:pic>
              <p:nvPicPr>
                <p:cNvPr id="97" name="Ink 96">
                  <a:extLst>
                    <a:ext uri="{FF2B5EF4-FFF2-40B4-BE49-F238E27FC236}">
                      <a16:creationId xmlns:a16="http://schemas.microsoft.com/office/drawing/2014/main" id="{74F0132C-12C2-7618-4D1B-457634E6350C}"/>
                    </a:ext>
                  </a:extLst>
                </p:cNvPr>
                <p:cNvPicPr/>
                <p:nvPr/>
              </p:nvPicPr>
              <p:blipFill>
                <a:blip r:embed="rId157"/>
                <a:stretch>
                  <a:fillRect/>
                </a:stretch>
              </p:blipFill>
              <p:spPr>
                <a:xfrm>
                  <a:off x="9430234" y="1041351"/>
                  <a:ext cx="900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8" name="Ink 97">
                  <a:extLst>
                    <a:ext uri="{FF2B5EF4-FFF2-40B4-BE49-F238E27FC236}">
                      <a16:creationId xmlns:a16="http://schemas.microsoft.com/office/drawing/2014/main" id="{29949941-ABD9-43D2-D81C-D22081D837FB}"/>
                    </a:ext>
                  </a:extLst>
                </p14:cNvPr>
                <p14:cNvContentPartPr/>
                <p14:nvPr/>
              </p14:nvContentPartPr>
              <p14:xfrm>
                <a:off x="9532474" y="1032351"/>
                <a:ext cx="138600" cy="113400"/>
              </p14:xfrm>
            </p:contentPart>
          </mc:Choice>
          <mc:Fallback xmlns="">
            <p:pic>
              <p:nvPicPr>
                <p:cNvPr id="98" name="Ink 97">
                  <a:extLst>
                    <a:ext uri="{FF2B5EF4-FFF2-40B4-BE49-F238E27FC236}">
                      <a16:creationId xmlns:a16="http://schemas.microsoft.com/office/drawing/2014/main" id="{29949941-ABD9-43D2-D81C-D22081D837FB}"/>
                    </a:ext>
                  </a:extLst>
                </p:cNvPr>
                <p:cNvPicPr/>
                <p:nvPr/>
              </p:nvPicPr>
              <p:blipFill>
                <a:blip r:embed="rId159"/>
                <a:stretch>
                  <a:fillRect/>
                </a:stretch>
              </p:blipFill>
              <p:spPr>
                <a:xfrm>
                  <a:off x="9523474" y="1023351"/>
                  <a:ext cx="15624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9" name="Ink 98">
                  <a:extLst>
                    <a:ext uri="{FF2B5EF4-FFF2-40B4-BE49-F238E27FC236}">
                      <a16:creationId xmlns:a16="http://schemas.microsoft.com/office/drawing/2014/main" id="{E668D7B5-3B1D-A721-0CFD-BDE357CE6EEF}"/>
                    </a:ext>
                  </a:extLst>
                </p14:cNvPr>
                <p14:cNvContentPartPr/>
                <p14:nvPr/>
              </p14:nvContentPartPr>
              <p14:xfrm>
                <a:off x="9663514" y="1036311"/>
                <a:ext cx="101880" cy="142560"/>
              </p14:xfrm>
            </p:contentPart>
          </mc:Choice>
          <mc:Fallback xmlns="">
            <p:pic>
              <p:nvPicPr>
                <p:cNvPr id="99" name="Ink 98">
                  <a:extLst>
                    <a:ext uri="{FF2B5EF4-FFF2-40B4-BE49-F238E27FC236}">
                      <a16:creationId xmlns:a16="http://schemas.microsoft.com/office/drawing/2014/main" id="{E668D7B5-3B1D-A721-0CFD-BDE357CE6EEF}"/>
                    </a:ext>
                  </a:extLst>
                </p:cNvPr>
                <p:cNvPicPr/>
                <p:nvPr/>
              </p:nvPicPr>
              <p:blipFill>
                <a:blip r:embed="rId161"/>
                <a:stretch>
                  <a:fillRect/>
                </a:stretch>
              </p:blipFill>
              <p:spPr>
                <a:xfrm>
                  <a:off x="9654514" y="1027311"/>
                  <a:ext cx="11952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0" name="Ink 99">
                  <a:extLst>
                    <a:ext uri="{FF2B5EF4-FFF2-40B4-BE49-F238E27FC236}">
                      <a16:creationId xmlns:a16="http://schemas.microsoft.com/office/drawing/2014/main" id="{69EBC728-7597-7B99-108C-55AF4F710887}"/>
                    </a:ext>
                  </a:extLst>
                </p14:cNvPr>
                <p14:cNvContentPartPr/>
                <p14:nvPr/>
              </p14:nvContentPartPr>
              <p14:xfrm>
                <a:off x="9914074" y="903111"/>
                <a:ext cx="15120" cy="260280"/>
              </p14:xfrm>
            </p:contentPart>
          </mc:Choice>
          <mc:Fallback xmlns="">
            <p:pic>
              <p:nvPicPr>
                <p:cNvPr id="100" name="Ink 99">
                  <a:extLst>
                    <a:ext uri="{FF2B5EF4-FFF2-40B4-BE49-F238E27FC236}">
                      <a16:creationId xmlns:a16="http://schemas.microsoft.com/office/drawing/2014/main" id="{69EBC728-7597-7B99-108C-55AF4F710887}"/>
                    </a:ext>
                  </a:extLst>
                </p:cNvPr>
                <p:cNvPicPr/>
                <p:nvPr/>
              </p:nvPicPr>
              <p:blipFill>
                <a:blip r:embed="rId163"/>
                <a:stretch>
                  <a:fillRect/>
                </a:stretch>
              </p:blipFill>
              <p:spPr>
                <a:xfrm>
                  <a:off x="9905434" y="894111"/>
                  <a:ext cx="3276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1" name="Ink 100">
                  <a:extLst>
                    <a:ext uri="{FF2B5EF4-FFF2-40B4-BE49-F238E27FC236}">
                      <a16:creationId xmlns:a16="http://schemas.microsoft.com/office/drawing/2014/main" id="{1CC0EE4B-3133-B53E-8FB0-B2F23C1F17FA}"/>
                    </a:ext>
                  </a:extLst>
                </p14:cNvPr>
                <p14:cNvContentPartPr/>
                <p14:nvPr/>
              </p14:nvContentPartPr>
              <p14:xfrm>
                <a:off x="9904354" y="926511"/>
                <a:ext cx="106920" cy="37080"/>
              </p14:xfrm>
            </p:contentPart>
          </mc:Choice>
          <mc:Fallback xmlns="">
            <p:pic>
              <p:nvPicPr>
                <p:cNvPr id="101" name="Ink 100">
                  <a:extLst>
                    <a:ext uri="{FF2B5EF4-FFF2-40B4-BE49-F238E27FC236}">
                      <a16:creationId xmlns:a16="http://schemas.microsoft.com/office/drawing/2014/main" id="{1CC0EE4B-3133-B53E-8FB0-B2F23C1F17FA}"/>
                    </a:ext>
                  </a:extLst>
                </p:cNvPr>
                <p:cNvPicPr/>
                <p:nvPr/>
              </p:nvPicPr>
              <p:blipFill>
                <a:blip r:embed="rId165"/>
                <a:stretch>
                  <a:fillRect/>
                </a:stretch>
              </p:blipFill>
              <p:spPr>
                <a:xfrm>
                  <a:off x="9895714" y="917871"/>
                  <a:ext cx="12456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2" name="Ink 101">
                  <a:extLst>
                    <a:ext uri="{FF2B5EF4-FFF2-40B4-BE49-F238E27FC236}">
                      <a16:creationId xmlns:a16="http://schemas.microsoft.com/office/drawing/2014/main" id="{C5D79780-B0AD-217B-3D46-39DB789F7B23}"/>
                    </a:ext>
                  </a:extLst>
                </p14:cNvPr>
                <p14:cNvContentPartPr/>
                <p14:nvPr/>
              </p14:nvContentPartPr>
              <p14:xfrm>
                <a:off x="9910834" y="1050711"/>
                <a:ext cx="116640" cy="133560"/>
              </p14:xfrm>
            </p:contentPart>
          </mc:Choice>
          <mc:Fallback xmlns="">
            <p:pic>
              <p:nvPicPr>
                <p:cNvPr id="102" name="Ink 101">
                  <a:extLst>
                    <a:ext uri="{FF2B5EF4-FFF2-40B4-BE49-F238E27FC236}">
                      <a16:creationId xmlns:a16="http://schemas.microsoft.com/office/drawing/2014/main" id="{C5D79780-B0AD-217B-3D46-39DB789F7B23}"/>
                    </a:ext>
                  </a:extLst>
                </p:cNvPr>
                <p:cNvPicPr/>
                <p:nvPr/>
              </p:nvPicPr>
              <p:blipFill>
                <a:blip r:embed="rId167"/>
                <a:stretch>
                  <a:fillRect/>
                </a:stretch>
              </p:blipFill>
              <p:spPr>
                <a:xfrm>
                  <a:off x="9902194" y="1041711"/>
                  <a:ext cx="1342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3" name="Ink 102">
                  <a:extLst>
                    <a:ext uri="{FF2B5EF4-FFF2-40B4-BE49-F238E27FC236}">
                      <a16:creationId xmlns:a16="http://schemas.microsoft.com/office/drawing/2014/main" id="{618A635D-B39A-EFBA-B7CA-7FC4BA66743A}"/>
                    </a:ext>
                  </a:extLst>
                </p14:cNvPr>
                <p14:cNvContentPartPr/>
                <p14:nvPr/>
              </p14:nvContentPartPr>
              <p14:xfrm>
                <a:off x="9986434" y="1036311"/>
                <a:ext cx="133200" cy="163440"/>
              </p14:xfrm>
            </p:contentPart>
          </mc:Choice>
          <mc:Fallback xmlns="">
            <p:pic>
              <p:nvPicPr>
                <p:cNvPr id="103" name="Ink 102">
                  <a:extLst>
                    <a:ext uri="{FF2B5EF4-FFF2-40B4-BE49-F238E27FC236}">
                      <a16:creationId xmlns:a16="http://schemas.microsoft.com/office/drawing/2014/main" id="{618A635D-B39A-EFBA-B7CA-7FC4BA66743A}"/>
                    </a:ext>
                  </a:extLst>
                </p:cNvPr>
                <p:cNvPicPr/>
                <p:nvPr/>
              </p:nvPicPr>
              <p:blipFill>
                <a:blip r:embed="rId169"/>
                <a:stretch>
                  <a:fillRect/>
                </a:stretch>
              </p:blipFill>
              <p:spPr>
                <a:xfrm>
                  <a:off x="9977434" y="1027311"/>
                  <a:ext cx="1508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7" name="Ink 106">
                  <a:extLst>
                    <a:ext uri="{FF2B5EF4-FFF2-40B4-BE49-F238E27FC236}">
                      <a16:creationId xmlns:a16="http://schemas.microsoft.com/office/drawing/2014/main" id="{C75F8478-2782-BE71-9937-8C107A0FA695}"/>
                    </a:ext>
                  </a:extLst>
                </p14:cNvPr>
                <p14:cNvContentPartPr/>
                <p14:nvPr/>
              </p14:nvContentPartPr>
              <p14:xfrm>
                <a:off x="10320514" y="1744071"/>
                <a:ext cx="95400" cy="148680"/>
              </p14:xfrm>
            </p:contentPart>
          </mc:Choice>
          <mc:Fallback xmlns="">
            <p:pic>
              <p:nvPicPr>
                <p:cNvPr id="107" name="Ink 106">
                  <a:extLst>
                    <a:ext uri="{FF2B5EF4-FFF2-40B4-BE49-F238E27FC236}">
                      <a16:creationId xmlns:a16="http://schemas.microsoft.com/office/drawing/2014/main" id="{C75F8478-2782-BE71-9937-8C107A0FA695}"/>
                    </a:ext>
                  </a:extLst>
                </p:cNvPr>
                <p:cNvPicPr/>
                <p:nvPr/>
              </p:nvPicPr>
              <p:blipFill>
                <a:blip r:embed="rId171"/>
                <a:stretch>
                  <a:fillRect/>
                </a:stretch>
              </p:blipFill>
              <p:spPr>
                <a:xfrm>
                  <a:off x="10311874" y="1735431"/>
                  <a:ext cx="1130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8" name="Ink 107">
                  <a:extLst>
                    <a:ext uri="{FF2B5EF4-FFF2-40B4-BE49-F238E27FC236}">
                      <a16:creationId xmlns:a16="http://schemas.microsoft.com/office/drawing/2014/main" id="{48099389-5C79-EB5F-BDB6-E1915BAD4552}"/>
                    </a:ext>
                  </a:extLst>
                </p14:cNvPr>
                <p14:cNvContentPartPr/>
                <p14:nvPr/>
              </p14:nvContentPartPr>
              <p14:xfrm>
                <a:off x="10458034" y="1705911"/>
                <a:ext cx="282600" cy="170280"/>
              </p14:xfrm>
            </p:contentPart>
          </mc:Choice>
          <mc:Fallback xmlns="">
            <p:pic>
              <p:nvPicPr>
                <p:cNvPr id="108" name="Ink 107">
                  <a:extLst>
                    <a:ext uri="{FF2B5EF4-FFF2-40B4-BE49-F238E27FC236}">
                      <a16:creationId xmlns:a16="http://schemas.microsoft.com/office/drawing/2014/main" id="{48099389-5C79-EB5F-BDB6-E1915BAD4552}"/>
                    </a:ext>
                  </a:extLst>
                </p:cNvPr>
                <p:cNvPicPr/>
                <p:nvPr/>
              </p:nvPicPr>
              <p:blipFill>
                <a:blip r:embed="rId173"/>
                <a:stretch>
                  <a:fillRect/>
                </a:stretch>
              </p:blipFill>
              <p:spPr>
                <a:xfrm>
                  <a:off x="10449394" y="1696911"/>
                  <a:ext cx="30024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9" name="Ink 108">
                  <a:extLst>
                    <a:ext uri="{FF2B5EF4-FFF2-40B4-BE49-F238E27FC236}">
                      <a16:creationId xmlns:a16="http://schemas.microsoft.com/office/drawing/2014/main" id="{963B6D5F-EF1E-5232-3FF1-E0B610D8605A}"/>
                    </a:ext>
                  </a:extLst>
                </p14:cNvPr>
                <p14:cNvContentPartPr/>
                <p14:nvPr/>
              </p14:nvContentPartPr>
              <p14:xfrm>
                <a:off x="10288474" y="1533831"/>
                <a:ext cx="302040" cy="162360"/>
              </p14:xfrm>
            </p:contentPart>
          </mc:Choice>
          <mc:Fallback xmlns="">
            <p:pic>
              <p:nvPicPr>
                <p:cNvPr id="109" name="Ink 108">
                  <a:extLst>
                    <a:ext uri="{FF2B5EF4-FFF2-40B4-BE49-F238E27FC236}">
                      <a16:creationId xmlns:a16="http://schemas.microsoft.com/office/drawing/2014/main" id="{963B6D5F-EF1E-5232-3FF1-E0B610D8605A}"/>
                    </a:ext>
                  </a:extLst>
                </p:cNvPr>
                <p:cNvPicPr/>
                <p:nvPr/>
              </p:nvPicPr>
              <p:blipFill>
                <a:blip r:embed="rId175"/>
                <a:stretch>
                  <a:fillRect/>
                </a:stretch>
              </p:blipFill>
              <p:spPr>
                <a:xfrm>
                  <a:off x="10279834" y="1525191"/>
                  <a:ext cx="31968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0" name="Ink 109">
                  <a:extLst>
                    <a:ext uri="{FF2B5EF4-FFF2-40B4-BE49-F238E27FC236}">
                      <a16:creationId xmlns:a16="http://schemas.microsoft.com/office/drawing/2014/main" id="{D6805E3A-0E9B-753C-422F-0E5E313AC1ED}"/>
                    </a:ext>
                  </a:extLst>
                </p14:cNvPr>
                <p14:cNvContentPartPr/>
                <p14:nvPr/>
              </p14:nvContentPartPr>
              <p14:xfrm>
                <a:off x="10786714" y="1686831"/>
                <a:ext cx="133560" cy="306000"/>
              </p14:xfrm>
            </p:contentPart>
          </mc:Choice>
          <mc:Fallback xmlns="">
            <p:pic>
              <p:nvPicPr>
                <p:cNvPr id="110" name="Ink 109">
                  <a:extLst>
                    <a:ext uri="{FF2B5EF4-FFF2-40B4-BE49-F238E27FC236}">
                      <a16:creationId xmlns:a16="http://schemas.microsoft.com/office/drawing/2014/main" id="{D6805E3A-0E9B-753C-422F-0E5E313AC1ED}"/>
                    </a:ext>
                  </a:extLst>
                </p:cNvPr>
                <p:cNvPicPr/>
                <p:nvPr/>
              </p:nvPicPr>
              <p:blipFill>
                <a:blip r:embed="rId177"/>
                <a:stretch>
                  <a:fillRect/>
                </a:stretch>
              </p:blipFill>
              <p:spPr>
                <a:xfrm>
                  <a:off x="10777714" y="1677831"/>
                  <a:ext cx="15120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2" name="Ink 111">
                  <a:extLst>
                    <a:ext uri="{FF2B5EF4-FFF2-40B4-BE49-F238E27FC236}">
                      <a16:creationId xmlns:a16="http://schemas.microsoft.com/office/drawing/2014/main" id="{F8762014-8313-26E9-DF34-E6742C800D6B}"/>
                    </a:ext>
                  </a:extLst>
                </p14:cNvPr>
                <p14:cNvContentPartPr/>
                <p14:nvPr/>
              </p14:nvContentPartPr>
              <p14:xfrm>
                <a:off x="11195674" y="998511"/>
                <a:ext cx="51480" cy="290160"/>
              </p14:xfrm>
            </p:contentPart>
          </mc:Choice>
          <mc:Fallback xmlns="">
            <p:pic>
              <p:nvPicPr>
                <p:cNvPr id="112" name="Ink 111">
                  <a:extLst>
                    <a:ext uri="{FF2B5EF4-FFF2-40B4-BE49-F238E27FC236}">
                      <a16:creationId xmlns:a16="http://schemas.microsoft.com/office/drawing/2014/main" id="{F8762014-8313-26E9-DF34-E6742C800D6B}"/>
                    </a:ext>
                  </a:extLst>
                </p:cNvPr>
                <p:cNvPicPr/>
                <p:nvPr/>
              </p:nvPicPr>
              <p:blipFill>
                <a:blip r:embed="rId179"/>
                <a:stretch>
                  <a:fillRect/>
                </a:stretch>
              </p:blipFill>
              <p:spPr>
                <a:xfrm>
                  <a:off x="11187034" y="989511"/>
                  <a:ext cx="6912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3" name="Ink 112">
                  <a:extLst>
                    <a:ext uri="{FF2B5EF4-FFF2-40B4-BE49-F238E27FC236}">
                      <a16:creationId xmlns:a16="http://schemas.microsoft.com/office/drawing/2014/main" id="{D352AC33-F00A-BE25-AC23-298E695A7CFC}"/>
                    </a:ext>
                  </a:extLst>
                </p14:cNvPr>
                <p14:cNvContentPartPr/>
                <p14:nvPr/>
              </p14:nvContentPartPr>
              <p14:xfrm>
                <a:off x="11135194" y="1073031"/>
                <a:ext cx="146160" cy="198720"/>
              </p14:xfrm>
            </p:contentPart>
          </mc:Choice>
          <mc:Fallback xmlns="">
            <p:pic>
              <p:nvPicPr>
                <p:cNvPr id="113" name="Ink 112">
                  <a:extLst>
                    <a:ext uri="{FF2B5EF4-FFF2-40B4-BE49-F238E27FC236}">
                      <a16:creationId xmlns:a16="http://schemas.microsoft.com/office/drawing/2014/main" id="{D352AC33-F00A-BE25-AC23-298E695A7CFC}"/>
                    </a:ext>
                  </a:extLst>
                </p:cNvPr>
                <p:cNvPicPr/>
                <p:nvPr/>
              </p:nvPicPr>
              <p:blipFill>
                <a:blip r:embed="rId181"/>
                <a:stretch>
                  <a:fillRect/>
                </a:stretch>
              </p:blipFill>
              <p:spPr>
                <a:xfrm>
                  <a:off x="11126554" y="1064391"/>
                  <a:ext cx="16380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4" name="Ink 113">
                  <a:extLst>
                    <a:ext uri="{FF2B5EF4-FFF2-40B4-BE49-F238E27FC236}">
                      <a16:creationId xmlns:a16="http://schemas.microsoft.com/office/drawing/2014/main" id="{5C0B208E-4D68-2FC3-0F3F-8232DA4A7111}"/>
                    </a:ext>
                  </a:extLst>
                </p14:cNvPr>
                <p14:cNvContentPartPr/>
                <p14:nvPr/>
              </p14:nvContentPartPr>
              <p14:xfrm>
                <a:off x="11296114" y="1165551"/>
                <a:ext cx="175680" cy="135360"/>
              </p14:xfrm>
            </p:contentPart>
          </mc:Choice>
          <mc:Fallback xmlns="">
            <p:pic>
              <p:nvPicPr>
                <p:cNvPr id="114" name="Ink 113">
                  <a:extLst>
                    <a:ext uri="{FF2B5EF4-FFF2-40B4-BE49-F238E27FC236}">
                      <a16:creationId xmlns:a16="http://schemas.microsoft.com/office/drawing/2014/main" id="{5C0B208E-4D68-2FC3-0F3F-8232DA4A7111}"/>
                    </a:ext>
                  </a:extLst>
                </p:cNvPr>
                <p:cNvPicPr/>
                <p:nvPr/>
              </p:nvPicPr>
              <p:blipFill>
                <a:blip r:embed="rId183"/>
                <a:stretch>
                  <a:fillRect/>
                </a:stretch>
              </p:blipFill>
              <p:spPr>
                <a:xfrm>
                  <a:off x="11287114" y="1156911"/>
                  <a:ext cx="1933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5" name="Ink 114">
                  <a:extLst>
                    <a:ext uri="{FF2B5EF4-FFF2-40B4-BE49-F238E27FC236}">
                      <a16:creationId xmlns:a16="http://schemas.microsoft.com/office/drawing/2014/main" id="{98D57CE7-8FEF-4C92-09CC-007128B8AE43}"/>
                    </a:ext>
                  </a:extLst>
                </p14:cNvPr>
                <p14:cNvContentPartPr/>
                <p14:nvPr/>
              </p14:nvContentPartPr>
              <p14:xfrm>
                <a:off x="11493754" y="1153671"/>
                <a:ext cx="317160" cy="142560"/>
              </p14:xfrm>
            </p:contentPart>
          </mc:Choice>
          <mc:Fallback xmlns="">
            <p:pic>
              <p:nvPicPr>
                <p:cNvPr id="115" name="Ink 114">
                  <a:extLst>
                    <a:ext uri="{FF2B5EF4-FFF2-40B4-BE49-F238E27FC236}">
                      <a16:creationId xmlns:a16="http://schemas.microsoft.com/office/drawing/2014/main" id="{98D57CE7-8FEF-4C92-09CC-007128B8AE43}"/>
                    </a:ext>
                  </a:extLst>
                </p:cNvPr>
                <p:cNvPicPr/>
                <p:nvPr/>
              </p:nvPicPr>
              <p:blipFill>
                <a:blip r:embed="rId185"/>
                <a:stretch>
                  <a:fillRect/>
                </a:stretch>
              </p:blipFill>
              <p:spPr>
                <a:xfrm>
                  <a:off x="11485114" y="1145031"/>
                  <a:ext cx="33480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6" name="Ink 115">
                  <a:extLst>
                    <a:ext uri="{FF2B5EF4-FFF2-40B4-BE49-F238E27FC236}">
                      <a16:creationId xmlns:a16="http://schemas.microsoft.com/office/drawing/2014/main" id="{4A81F145-48ED-792E-4EE0-87A8FDDFB970}"/>
                    </a:ext>
                  </a:extLst>
                </p14:cNvPr>
                <p14:cNvContentPartPr/>
                <p14:nvPr/>
              </p14:nvContentPartPr>
              <p14:xfrm>
                <a:off x="11843674" y="1156551"/>
                <a:ext cx="99000" cy="151920"/>
              </p14:xfrm>
            </p:contentPart>
          </mc:Choice>
          <mc:Fallback xmlns="">
            <p:pic>
              <p:nvPicPr>
                <p:cNvPr id="116" name="Ink 115">
                  <a:extLst>
                    <a:ext uri="{FF2B5EF4-FFF2-40B4-BE49-F238E27FC236}">
                      <a16:creationId xmlns:a16="http://schemas.microsoft.com/office/drawing/2014/main" id="{4A81F145-48ED-792E-4EE0-87A8FDDFB970}"/>
                    </a:ext>
                  </a:extLst>
                </p:cNvPr>
                <p:cNvPicPr/>
                <p:nvPr/>
              </p:nvPicPr>
              <p:blipFill>
                <a:blip r:embed="rId187"/>
                <a:stretch>
                  <a:fillRect/>
                </a:stretch>
              </p:blipFill>
              <p:spPr>
                <a:xfrm>
                  <a:off x="11834674" y="1147551"/>
                  <a:ext cx="11664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7" name="Ink 116">
                  <a:extLst>
                    <a:ext uri="{FF2B5EF4-FFF2-40B4-BE49-F238E27FC236}">
                      <a16:creationId xmlns:a16="http://schemas.microsoft.com/office/drawing/2014/main" id="{D4E78D85-B48A-CD54-0425-B1F4E453B5D6}"/>
                    </a:ext>
                  </a:extLst>
                </p14:cNvPr>
                <p14:cNvContentPartPr/>
                <p14:nvPr/>
              </p14:nvContentPartPr>
              <p14:xfrm>
                <a:off x="11579434" y="1396671"/>
                <a:ext cx="20160" cy="140040"/>
              </p14:xfrm>
            </p:contentPart>
          </mc:Choice>
          <mc:Fallback xmlns="">
            <p:pic>
              <p:nvPicPr>
                <p:cNvPr id="117" name="Ink 116">
                  <a:extLst>
                    <a:ext uri="{FF2B5EF4-FFF2-40B4-BE49-F238E27FC236}">
                      <a16:creationId xmlns:a16="http://schemas.microsoft.com/office/drawing/2014/main" id="{D4E78D85-B48A-CD54-0425-B1F4E453B5D6}"/>
                    </a:ext>
                  </a:extLst>
                </p:cNvPr>
                <p:cNvPicPr/>
                <p:nvPr/>
              </p:nvPicPr>
              <p:blipFill>
                <a:blip r:embed="rId189"/>
                <a:stretch>
                  <a:fillRect/>
                </a:stretch>
              </p:blipFill>
              <p:spPr>
                <a:xfrm>
                  <a:off x="11570794" y="1388031"/>
                  <a:ext cx="3780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8" name="Ink 117">
                  <a:extLst>
                    <a:ext uri="{FF2B5EF4-FFF2-40B4-BE49-F238E27FC236}">
                      <a16:creationId xmlns:a16="http://schemas.microsoft.com/office/drawing/2014/main" id="{9E2E3E06-CA7B-24C6-0672-FA1B3B303EE5}"/>
                    </a:ext>
                  </a:extLst>
                </p14:cNvPr>
                <p14:cNvContentPartPr/>
                <p14:nvPr/>
              </p14:nvContentPartPr>
              <p14:xfrm>
                <a:off x="11564674" y="1363911"/>
                <a:ext cx="129960" cy="30240"/>
              </p14:xfrm>
            </p:contentPart>
          </mc:Choice>
          <mc:Fallback xmlns="">
            <p:pic>
              <p:nvPicPr>
                <p:cNvPr id="118" name="Ink 117">
                  <a:extLst>
                    <a:ext uri="{FF2B5EF4-FFF2-40B4-BE49-F238E27FC236}">
                      <a16:creationId xmlns:a16="http://schemas.microsoft.com/office/drawing/2014/main" id="{9E2E3E06-CA7B-24C6-0672-FA1B3B303EE5}"/>
                    </a:ext>
                  </a:extLst>
                </p:cNvPr>
                <p:cNvPicPr/>
                <p:nvPr/>
              </p:nvPicPr>
              <p:blipFill>
                <a:blip r:embed="rId191"/>
                <a:stretch>
                  <a:fillRect/>
                </a:stretch>
              </p:blipFill>
              <p:spPr>
                <a:xfrm>
                  <a:off x="11556034" y="1355271"/>
                  <a:ext cx="14760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9" name="Ink 118">
                  <a:extLst>
                    <a:ext uri="{FF2B5EF4-FFF2-40B4-BE49-F238E27FC236}">
                      <a16:creationId xmlns:a16="http://schemas.microsoft.com/office/drawing/2014/main" id="{0F1F5D90-859C-CBF6-AC20-ACC960BDB11A}"/>
                    </a:ext>
                  </a:extLst>
                </p14:cNvPr>
                <p14:cNvContentPartPr/>
                <p14:nvPr/>
              </p14:nvContentPartPr>
              <p14:xfrm>
                <a:off x="11581234" y="1455351"/>
                <a:ext cx="223200" cy="138960"/>
              </p14:xfrm>
            </p:contentPart>
          </mc:Choice>
          <mc:Fallback xmlns="">
            <p:pic>
              <p:nvPicPr>
                <p:cNvPr id="119" name="Ink 118">
                  <a:extLst>
                    <a:ext uri="{FF2B5EF4-FFF2-40B4-BE49-F238E27FC236}">
                      <a16:creationId xmlns:a16="http://schemas.microsoft.com/office/drawing/2014/main" id="{0F1F5D90-859C-CBF6-AC20-ACC960BDB11A}"/>
                    </a:ext>
                  </a:extLst>
                </p:cNvPr>
                <p:cNvPicPr/>
                <p:nvPr/>
              </p:nvPicPr>
              <p:blipFill>
                <a:blip r:embed="rId193"/>
                <a:stretch>
                  <a:fillRect/>
                </a:stretch>
              </p:blipFill>
              <p:spPr>
                <a:xfrm>
                  <a:off x="11572234" y="1446711"/>
                  <a:ext cx="2408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0" name="Ink 119">
                  <a:extLst>
                    <a:ext uri="{FF2B5EF4-FFF2-40B4-BE49-F238E27FC236}">
                      <a16:creationId xmlns:a16="http://schemas.microsoft.com/office/drawing/2014/main" id="{E4BB881B-F4F3-694B-8FFA-BE782258B8C6}"/>
                    </a:ext>
                  </a:extLst>
                </p14:cNvPr>
                <p14:cNvContentPartPr/>
                <p14:nvPr/>
              </p14:nvContentPartPr>
              <p14:xfrm>
                <a:off x="11679514" y="1483071"/>
                <a:ext cx="185040" cy="127080"/>
              </p14:xfrm>
            </p:contentPart>
          </mc:Choice>
          <mc:Fallback xmlns="">
            <p:pic>
              <p:nvPicPr>
                <p:cNvPr id="120" name="Ink 119">
                  <a:extLst>
                    <a:ext uri="{FF2B5EF4-FFF2-40B4-BE49-F238E27FC236}">
                      <a16:creationId xmlns:a16="http://schemas.microsoft.com/office/drawing/2014/main" id="{E4BB881B-F4F3-694B-8FFA-BE782258B8C6}"/>
                    </a:ext>
                  </a:extLst>
                </p:cNvPr>
                <p:cNvPicPr/>
                <p:nvPr/>
              </p:nvPicPr>
              <p:blipFill>
                <a:blip r:embed="rId195"/>
                <a:stretch>
                  <a:fillRect/>
                </a:stretch>
              </p:blipFill>
              <p:spPr>
                <a:xfrm>
                  <a:off x="11670874" y="1474071"/>
                  <a:ext cx="20268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6">
            <p14:nvContentPartPr>
              <p14:cNvPr id="122" name="Ink 121">
                <a:extLst>
                  <a:ext uri="{FF2B5EF4-FFF2-40B4-BE49-F238E27FC236}">
                    <a16:creationId xmlns:a16="http://schemas.microsoft.com/office/drawing/2014/main" id="{415B8F47-17D6-BD6D-59F5-AD4854DD7AD0}"/>
                  </a:ext>
                </a:extLst>
              </p14:cNvPr>
              <p14:cNvContentPartPr/>
              <p14:nvPr/>
            </p14:nvContentPartPr>
            <p14:xfrm>
              <a:off x="10029634" y="2482431"/>
              <a:ext cx="825840" cy="1150560"/>
            </p14:xfrm>
          </p:contentPart>
        </mc:Choice>
        <mc:Fallback xmlns="">
          <p:pic>
            <p:nvPicPr>
              <p:cNvPr id="122" name="Ink 121">
                <a:extLst>
                  <a:ext uri="{FF2B5EF4-FFF2-40B4-BE49-F238E27FC236}">
                    <a16:creationId xmlns:a16="http://schemas.microsoft.com/office/drawing/2014/main" id="{415B8F47-17D6-BD6D-59F5-AD4854DD7AD0}"/>
                  </a:ext>
                </a:extLst>
              </p:cNvPr>
              <p:cNvPicPr/>
              <p:nvPr/>
            </p:nvPicPr>
            <p:blipFill>
              <a:blip r:embed="rId197"/>
              <a:stretch>
                <a:fillRect/>
              </a:stretch>
            </p:blipFill>
            <p:spPr>
              <a:xfrm>
                <a:off x="10020634" y="2473791"/>
                <a:ext cx="843480" cy="11682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6" name="Ink 125">
                <a:extLst>
                  <a:ext uri="{FF2B5EF4-FFF2-40B4-BE49-F238E27FC236}">
                    <a16:creationId xmlns:a16="http://schemas.microsoft.com/office/drawing/2014/main" id="{327EB832-A4E7-B290-67CE-7CCF89D31AD1}"/>
                  </a:ext>
                </a:extLst>
              </p14:cNvPr>
              <p14:cNvContentPartPr/>
              <p14:nvPr/>
            </p14:nvContentPartPr>
            <p14:xfrm>
              <a:off x="7288594" y="3867711"/>
              <a:ext cx="360" cy="360"/>
            </p14:xfrm>
          </p:contentPart>
        </mc:Choice>
        <mc:Fallback xmlns="">
          <p:pic>
            <p:nvPicPr>
              <p:cNvPr id="126" name="Ink 125">
                <a:extLst>
                  <a:ext uri="{FF2B5EF4-FFF2-40B4-BE49-F238E27FC236}">
                    <a16:creationId xmlns:a16="http://schemas.microsoft.com/office/drawing/2014/main" id="{327EB832-A4E7-B290-67CE-7CCF89D31AD1}"/>
                  </a:ext>
                </a:extLst>
              </p:cNvPr>
              <p:cNvPicPr/>
              <p:nvPr/>
            </p:nvPicPr>
            <p:blipFill>
              <a:blip r:embed="rId77"/>
              <a:stretch>
                <a:fillRect/>
              </a:stretch>
            </p:blipFill>
            <p:spPr>
              <a:xfrm>
                <a:off x="7279594" y="385907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33" name="Ink 132">
                <a:extLst>
                  <a:ext uri="{FF2B5EF4-FFF2-40B4-BE49-F238E27FC236}">
                    <a16:creationId xmlns:a16="http://schemas.microsoft.com/office/drawing/2014/main" id="{77645CDE-CC6B-D23E-7FF3-64D448B6708F}"/>
                  </a:ext>
                </a:extLst>
              </p14:cNvPr>
              <p14:cNvContentPartPr/>
              <p14:nvPr/>
            </p14:nvContentPartPr>
            <p14:xfrm>
              <a:off x="3798754" y="1329711"/>
              <a:ext cx="792360" cy="392760"/>
            </p14:xfrm>
          </p:contentPart>
        </mc:Choice>
        <mc:Fallback xmlns="">
          <p:pic>
            <p:nvPicPr>
              <p:cNvPr id="133" name="Ink 132">
                <a:extLst>
                  <a:ext uri="{FF2B5EF4-FFF2-40B4-BE49-F238E27FC236}">
                    <a16:creationId xmlns:a16="http://schemas.microsoft.com/office/drawing/2014/main" id="{77645CDE-CC6B-D23E-7FF3-64D448B6708F}"/>
                  </a:ext>
                </a:extLst>
              </p:cNvPr>
              <p:cNvPicPr/>
              <p:nvPr/>
            </p:nvPicPr>
            <p:blipFill>
              <a:blip r:embed="rId200"/>
              <a:stretch>
                <a:fillRect/>
              </a:stretch>
            </p:blipFill>
            <p:spPr>
              <a:xfrm>
                <a:off x="3790114" y="1320711"/>
                <a:ext cx="810000" cy="410400"/>
              </a:xfrm>
              <a:prstGeom prst="rect">
                <a:avLst/>
              </a:prstGeom>
            </p:spPr>
          </p:pic>
        </mc:Fallback>
      </mc:AlternateContent>
      <p:grpSp>
        <p:nvGrpSpPr>
          <p:cNvPr id="184" name="Group 183">
            <a:extLst>
              <a:ext uri="{FF2B5EF4-FFF2-40B4-BE49-F238E27FC236}">
                <a16:creationId xmlns:a16="http://schemas.microsoft.com/office/drawing/2014/main" id="{FC78BB44-B4A7-E426-7204-2FC5813EFF73}"/>
              </a:ext>
            </a:extLst>
          </p:cNvPr>
          <p:cNvGrpSpPr/>
          <p:nvPr/>
        </p:nvGrpSpPr>
        <p:grpSpPr>
          <a:xfrm>
            <a:off x="5595874" y="3833871"/>
            <a:ext cx="3018960" cy="596880"/>
            <a:chOff x="5595874" y="3833871"/>
            <a:chExt cx="3018960" cy="596880"/>
          </a:xfrm>
        </p:grpSpPr>
        <mc:AlternateContent xmlns:mc="http://schemas.openxmlformats.org/markup-compatibility/2006" xmlns:p14="http://schemas.microsoft.com/office/powerpoint/2010/main">
          <mc:Choice Requires="p14">
            <p:contentPart p14:bwMode="auto" r:id="rId201">
              <p14:nvContentPartPr>
                <p14:cNvPr id="172" name="Ink 171">
                  <a:extLst>
                    <a:ext uri="{FF2B5EF4-FFF2-40B4-BE49-F238E27FC236}">
                      <a16:creationId xmlns:a16="http://schemas.microsoft.com/office/drawing/2014/main" id="{53DFB118-D0C4-5CA9-18E7-07B37E7D4592}"/>
                    </a:ext>
                  </a:extLst>
                </p14:cNvPr>
                <p14:cNvContentPartPr/>
                <p14:nvPr/>
              </p14:nvContentPartPr>
              <p14:xfrm>
                <a:off x="5595874" y="3883911"/>
                <a:ext cx="842760" cy="332280"/>
              </p14:xfrm>
            </p:contentPart>
          </mc:Choice>
          <mc:Fallback xmlns="">
            <p:pic>
              <p:nvPicPr>
                <p:cNvPr id="172" name="Ink 171">
                  <a:extLst>
                    <a:ext uri="{FF2B5EF4-FFF2-40B4-BE49-F238E27FC236}">
                      <a16:creationId xmlns:a16="http://schemas.microsoft.com/office/drawing/2014/main" id="{53DFB118-D0C4-5CA9-18E7-07B37E7D4592}"/>
                    </a:ext>
                  </a:extLst>
                </p:cNvPr>
                <p:cNvPicPr/>
                <p:nvPr/>
              </p:nvPicPr>
              <p:blipFill>
                <a:blip r:embed="rId202"/>
                <a:stretch>
                  <a:fillRect/>
                </a:stretch>
              </p:blipFill>
              <p:spPr>
                <a:xfrm>
                  <a:off x="5587234" y="3874911"/>
                  <a:ext cx="86040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73" name="Ink 172">
                  <a:extLst>
                    <a:ext uri="{FF2B5EF4-FFF2-40B4-BE49-F238E27FC236}">
                      <a16:creationId xmlns:a16="http://schemas.microsoft.com/office/drawing/2014/main" id="{BEF3C4D0-5E25-B21C-62F5-AEEA21731A4A}"/>
                    </a:ext>
                  </a:extLst>
                </p14:cNvPr>
                <p14:cNvContentPartPr/>
                <p14:nvPr/>
              </p14:nvContentPartPr>
              <p14:xfrm>
                <a:off x="6493354" y="3849711"/>
                <a:ext cx="165960" cy="349920"/>
              </p14:xfrm>
            </p:contentPart>
          </mc:Choice>
          <mc:Fallback xmlns="">
            <p:pic>
              <p:nvPicPr>
                <p:cNvPr id="173" name="Ink 172">
                  <a:extLst>
                    <a:ext uri="{FF2B5EF4-FFF2-40B4-BE49-F238E27FC236}">
                      <a16:creationId xmlns:a16="http://schemas.microsoft.com/office/drawing/2014/main" id="{BEF3C4D0-5E25-B21C-62F5-AEEA21731A4A}"/>
                    </a:ext>
                  </a:extLst>
                </p:cNvPr>
                <p:cNvPicPr/>
                <p:nvPr/>
              </p:nvPicPr>
              <p:blipFill>
                <a:blip r:embed="rId204"/>
                <a:stretch>
                  <a:fillRect/>
                </a:stretch>
              </p:blipFill>
              <p:spPr>
                <a:xfrm>
                  <a:off x="6484714" y="3841071"/>
                  <a:ext cx="18360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75" name="Ink 174">
                  <a:extLst>
                    <a:ext uri="{FF2B5EF4-FFF2-40B4-BE49-F238E27FC236}">
                      <a16:creationId xmlns:a16="http://schemas.microsoft.com/office/drawing/2014/main" id="{E926B216-C796-734C-761B-FC29F493E79D}"/>
                    </a:ext>
                  </a:extLst>
                </p14:cNvPr>
                <p14:cNvContentPartPr/>
                <p14:nvPr/>
              </p14:nvContentPartPr>
              <p14:xfrm>
                <a:off x="6859114" y="3833871"/>
                <a:ext cx="108360" cy="409320"/>
              </p14:xfrm>
            </p:contentPart>
          </mc:Choice>
          <mc:Fallback xmlns="">
            <p:pic>
              <p:nvPicPr>
                <p:cNvPr id="175" name="Ink 174">
                  <a:extLst>
                    <a:ext uri="{FF2B5EF4-FFF2-40B4-BE49-F238E27FC236}">
                      <a16:creationId xmlns:a16="http://schemas.microsoft.com/office/drawing/2014/main" id="{E926B216-C796-734C-761B-FC29F493E79D}"/>
                    </a:ext>
                  </a:extLst>
                </p:cNvPr>
                <p:cNvPicPr/>
                <p:nvPr/>
              </p:nvPicPr>
              <p:blipFill>
                <a:blip r:embed="rId206"/>
                <a:stretch>
                  <a:fillRect/>
                </a:stretch>
              </p:blipFill>
              <p:spPr>
                <a:xfrm>
                  <a:off x="6850114" y="3824871"/>
                  <a:ext cx="12600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77" name="Ink 176">
                  <a:extLst>
                    <a:ext uri="{FF2B5EF4-FFF2-40B4-BE49-F238E27FC236}">
                      <a16:creationId xmlns:a16="http://schemas.microsoft.com/office/drawing/2014/main" id="{1D1AC533-3A6C-BDD0-B5B0-EFB180795B68}"/>
                    </a:ext>
                  </a:extLst>
                </p14:cNvPr>
                <p14:cNvContentPartPr/>
                <p14:nvPr/>
              </p14:nvContentPartPr>
              <p14:xfrm>
                <a:off x="7144234" y="4048071"/>
                <a:ext cx="18360" cy="175320"/>
              </p14:xfrm>
            </p:contentPart>
          </mc:Choice>
          <mc:Fallback xmlns="">
            <p:pic>
              <p:nvPicPr>
                <p:cNvPr id="177" name="Ink 176">
                  <a:extLst>
                    <a:ext uri="{FF2B5EF4-FFF2-40B4-BE49-F238E27FC236}">
                      <a16:creationId xmlns:a16="http://schemas.microsoft.com/office/drawing/2014/main" id="{1D1AC533-3A6C-BDD0-B5B0-EFB180795B68}"/>
                    </a:ext>
                  </a:extLst>
                </p:cNvPr>
                <p:cNvPicPr/>
                <p:nvPr/>
              </p:nvPicPr>
              <p:blipFill>
                <a:blip r:embed="rId208"/>
                <a:stretch>
                  <a:fillRect/>
                </a:stretch>
              </p:blipFill>
              <p:spPr>
                <a:xfrm>
                  <a:off x="7135234" y="4039071"/>
                  <a:ext cx="3600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78" name="Ink 177">
                  <a:extLst>
                    <a:ext uri="{FF2B5EF4-FFF2-40B4-BE49-F238E27FC236}">
                      <a16:creationId xmlns:a16="http://schemas.microsoft.com/office/drawing/2014/main" id="{8A750901-5BD0-1875-0C1D-C97C94234ED3}"/>
                    </a:ext>
                  </a:extLst>
                </p14:cNvPr>
                <p14:cNvContentPartPr/>
                <p14:nvPr/>
              </p14:nvContentPartPr>
              <p14:xfrm>
                <a:off x="7106434" y="4031151"/>
                <a:ext cx="360" cy="360"/>
              </p14:xfrm>
            </p:contentPart>
          </mc:Choice>
          <mc:Fallback xmlns="">
            <p:pic>
              <p:nvPicPr>
                <p:cNvPr id="178" name="Ink 177">
                  <a:extLst>
                    <a:ext uri="{FF2B5EF4-FFF2-40B4-BE49-F238E27FC236}">
                      <a16:creationId xmlns:a16="http://schemas.microsoft.com/office/drawing/2014/main" id="{8A750901-5BD0-1875-0C1D-C97C94234ED3}"/>
                    </a:ext>
                  </a:extLst>
                </p:cNvPr>
                <p:cNvPicPr/>
                <p:nvPr/>
              </p:nvPicPr>
              <p:blipFill>
                <a:blip r:embed="rId77"/>
                <a:stretch>
                  <a:fillRect/>
                </a:stretch>
              </p:blipFill>
              <p:spPr>
                <a:xfrm>
                  <a:off x="7097794" y="40221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79" name="Ink 178">
                  <a:extLst>
                    <a:ext uri="{FF2B5EF4-FFF2-40B4-BE49-F238E27FC236}">
                      <a16:creationId xmlns:a16="http://schemas.microsoft.com/office/drawing/2014/main" id="{29F37183-2A69-281F-325A-FD3F3A9668A3}"/>
                    </a:ext>
                  </a:extLst>
                </p14:cNvPr>
                <p14:cNvContentPartPr/>
                <p14:nvPr/>
              </p14:nvContentPartPr>
              <p14:xfrm>
                <a:off x="7242514" y="3977511"/>
                <a:ext cx="271080" cy="277560"/>
              </p14:xfrm>
            </p:contentPart>
          </mc:Choice>
          <mc:Fallback xmlns="">
            <p:pic>
              <p:nvPicPr>
                <p:cNvPr id="179" name="Ink 178">
                  <a:extLst>
                    <a:ext uri="{FF2B5EF4-FFF2-40B4-BE49-F238E27FC236}">
                      <a16:creationId xmlns:a16="http://schemas.microsoft.com/office/drawing/2014/main" id="{29F37183-2A69-281F-325A-FD3F3A9668A3}"/>
                    </a:ext>
                  </a:extLst>
                </p:cNvPr>
                <p:cNvPicPr/>
                <p:nvPr/>
              </p:nvPicPr>
              <p:blipFill>
                <a:blip r:embed="rId211"/>
                <a:stretch>
                  <a:fillRect/>
                </a:stretch>
              </p:blipFill>
              <p:spPr>
                <a:xfrm>
                  <a:off x="7233874" y="3968511"/>
                  <a:ext cx="28872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80" name="Ink 179">
                  <a:extLst>
                    <a:ext uri="{FF2B5EF4-FFF2-40B4-BE49-F238E27FC236}">
                      <a16:creationId xmlns:a16="http://schemas.microsoft.com/office/drawing/2014/main" id="{4102749F-8514-6DC7-DC71-1911A9265A86}"/>
                    </a:ext>
                  </a:extLst>
                </p14:cNvPr>
                <p14:cNvContentPartPr/>
                <p14:nvPr/>
              </p14:nvContentPartPr>
              <p14:xfrm>
                <a:off x="7398394" y="4084431"/>
                <a:ext cx="178920" cy="17280"/>
              </p14:xfrm>
            </p:contentPart>
          </mc:Choice>
          <mc:Fallback xmlns="">
            <p:pic>
              <p:nvPicPr>
                <p:cNvPr id="180" name="Ink 179">
                  <a:extLst>
                    <a:ext uri="{FF2B5EF4-FFF2-40B4-BE49-F238E27FC236}">
                      <a16:creationId xmlns:a16="http://schemas.microsoft.com/office/drawing/2014/main" id="{4102749F-8514-6DC7-DC71-1911A9265A86}"/>
                    </a:ext>
                  </a:extLst>
                </p:cNvPr>
                <p:cNvPicPr/>
                <p:nvPr/>
              </p:nvPicPr>
              <p:blipFill>
                <a:blip r:embed="rId213"/>
                <a:stretch>
                  <a:fillRect/>
                </a:stretch>
              </p:blipFill>
              <p:spPr>
                <a:xfrm>
                  <a:off x="7389394" y="4075791"/>
                  <a:ext cx="1965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81" name="Ink 180">
                  <a:extLst>
                    <a:ext uri="{FF2B5EF4-FFF2-40B4-BE49-F238E27FC236}">
                      <a16:creationId xmlns:a16="http://schemas.microsoft.com/office/drawing/2014/main" id="{FDE4491B-0036-7DAB-0300-24420AD3D3C8}"/>
                    </a:ext>
                  </a:extLst>
                </p14:cNvPr>
                <p14:cNvContentPartPr/>
                <p14:nvPr/>
              </p14:nvContentPartPr>
              <p14:xfrm>
                <a:off x="7706554" y="4039071"/>
                <a:ext cx="350640" cy="181080"/>
              </p14:xfrm>
            </p:contentPart>
          </mc:Choice>
          <mc:Fallback xmlns="">
            <p:pic>
              <p:nvPicPr>
                <p:cNvPr id="181" name="Ink 180">
                  <a:extLst>
                    <a:ext uri="{FF2B5EF4-FFF2-40B4-BE49-F238E27FC236}">
                      <a16:creationId xmlns:a16="http://schemas.microsoft.com/office/drawing/2014/main" id="{FDE4491B-0036-7DAB-0300-24420AD3D3C8}"/>
                    </a:ext>
                  </a:extLst>
                </p:cNvPr>
                <p:cNvPicPr/>
                <p:nvPr/>
              </p:nvPicPr>
              <p:blipFill>
                <a:blip r:embed="rId215"/>
                <a:stretch>
                  <a:fillRect/>
                </a:stretch>
              </p:blipFill>
              <p:spPr>
                <a:xfrm>
                  <a:off x="7697554" y="4030431"/>
                  <a:ext cx="36828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82" name="Ink 181">
                  <a:extLst>
                    <a:ext uri="{FF2B5EF4-FFF2-40B4-BE49-F238E27FC236}">
                      <a16:creationId xmlns:a16="http://schemas.microsoft.com/office/drawing/2014/main" id="{A69A3023-32A7-0383-6336-955CF5BA1D67}"/>
                    </a:ext>
                  </a:extLst>
                </p14:cNvPr>
                <p14:cNvContentPartPr/>
                <p14:nvPr/>
              </p14:nvContentPartPr>
              <p14:xfrm>
                <a:off x="8106154" y="4048071"/>
                <a:ext cx="320760" cy="172440"/>
              </p14:xfrm>
            </p:contentPart>
          </mc:Choice>
          <mc:Fallback xmlns="">
            <p:pic>
              <p:nvPicPr>
                <p:cNvPr id="182" name="Ink 181">
                  <a:extLst>
                    <a:ext uri="{FF2B5EF4-FFF2-40B4-BE49-F238E27FC236}">
                      <a16:creationId xmlns:a16="http://schemas.microsoft.com/office/drawing/2014/main" id="{A69A3023-32A7-0383-6336-955CF5BA1D67}"/>
                    </a:ext>
                  </a:extLst>
                </p:cNvPr>
                <p:cNvPicPr/>
                <p:nvPr/>
              </p:nvPicPr>
              <p:blipFill>
                <a:blip r:embed="rId217"/>
                <a:stretch>
                  <a:fillRect/>
                </a:stretch>
              </p:blipFill>
              <p:spPr>
                <a:xfrm>
                  <a:off x="8097514" y="4039431"/>
                  <a:ext cx="33840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83" name="Ink 182">
                  <a:extLst>
                    <a:ext uri="{FF2B5EF4-FFF2-40B4-BE49-F238E27FC236}">
                      <a16:creationId xmlns:a16="http://schemas.microsoft.com/office/drawing/2014/main" id="{90752AFC-9665-DB64-CEFC-9C522CE03F6E}"/>
                    </a:ext>
                  </a:extLst>
                </p14:cNvPr>
                <p14:cNvContentPartPr/>
                <p14:nvPr/>
              </p14:nvContentPartPr>
              <p14:xfrm>
                <a:off x="8365354" y="3870231"/>
                <a:ext cx="249480" cy="560520"/>
              </p14:xfrm>
            </p:contentPart>
          </mc:Choice>
          <mc:Fallback xmlns="">
            <p:pic>
              <p:nvPicPr>
                <p:cNvPr id="183" name="Ink 182">
                  <a:extLst>
                    <a:ext uri="{FF2B5EF4-FFF2-40B4-BE49-F238E27FC236}">
                      <a16:creationId xmlns:a16="http://schemas.microsoft.com/office/drawing/2014/main" id="{90752AFC-9665-DB64-CEFC-9C522CE03F6E}"/>
                    </a:ext>
                  </a:extLst>
                </p:cNvPr>
                <p:cNvPicPr/>
                <p:nvPr/>
              </p:nvPicPr>
              <p:blipFill>
                <a:blip r:embed="rId219"/>
                <a:stretch>
                  <a:fillRect/>
                </a:stretch>
              </p:blipFill>
              <p:spPr>
                <a:xfrm>
                  <a:off x="8356354" y="3861591"/>
                  <a:ext cx="267120" cy="578160"/>
                </a:xfrm>
                <a:prstGeom prst="rect">
                  <a:avLst/>
                </a:prstGeom>
              </p:spPr>
            </p:pic>
          </mc:Fallback>
        </mc:AlternateContent>
      </p:grpSp>
      <p:grpSp>
        <p:nvGrpSpPr>
          <p:cNvPr id="197" name="Group 196">
            <a:extLst>
              <a:ext uri="{FF2B5EF4-FFF2-40B4-BE49-F238E27FC236}">
                <a16:creationId xmlns:a16="http://schemas.microsoft.com/office/drawing/2014/main" id="{210A794E-18E7-F197-AE22-EA30C79596D3}"/>
              </a:ext>
            </a:extLst>
          </p:cNvPr>
          <p:cNvGrpSpPr/>
          <p:nvPr/>
        </p:nvGrpSpPr>
        <p:grpSpPr>
          <a:xfrm>
            <a:off x="6300034" y="4445151"/>
            <a:ext cx="1649160" cy="447120"/>
            <a:chOff x="6300034" y="4445151"/>
            <a:chExt cx="1649160" cy="447120"/>
          </a:xfrm>
        </p:grpSpPr>
        <mc:AlternateContent xmlns:mc="http://schemas.openxmlformats.org/markup-compatibility/2006" xmlns:p14="http://schemas.microsoft.com/office/powerpoint/2010/main">
          <mc:Choice Requires="p14">
            <p:contentPart p14:bwMode="auto" r:id="rId220">
              <p14:nvContentPartPr>
                <p14:cNvPr id="185" name="Ink 184">
                  <a:extLst>
                    <a:ext uri="{FF2B5EF4-FFF2-40B4-BE49-F238E27FC236}">
                      <a16:creationId xmlns:a16="http://schemas.microsoft.com/office/drawing/2014/main" id="{A470DE3A-B409-E4DB-6ECD-7A039BDE89DB}"/>
                    </a:ext>
                  </a:extLst>
                </p14:cNvPr>
                <p14:cNvContentPartPr/>
                <p14:nvPr/>
              </p14:nvContentPartPr>
              <p14:xfrm>
                <a:off x="6300034" y="4668351"/>
                <a:ext cx="2160" cy="112680"/>
              </p14:xfrm>
            </p:contentPart>
          </mc:Choice>
          <mc:Fallback xmlns="">
            <p:pic>
              <p:nvPicPr>
                <p:cNvPr id="185" name="Ink 184">
                  <a:extLst>
                    <a:ext uri="{FF2B5EF4-FFF2-40B4-BE49-F238E27FC236}">
                      <a16:creationId xmlns:a16="http://schemas.microsoft.com/office/drawing/2014/main" id="{A470DE3A-B409-E4DB-6ECD-7A039BDE89DB}"/>
                    </a:ext>
                  </a:extLst>
                </p:cNvPr>
                <p:cNvPicPr/>
                <p:nvPr/>
              </p:nvPicPr>
              <p:blipFill>
                <a:blip r:embed="rId221"/>
                <a:stretch>
                  <a:fillRect/>
                </a:stretch>
              </p:blipFill>
              <p:spPr>
                <a:xfrm>
                  <a:off x="6291394" y="4659711"/>
                  <a:ext cx="1980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86" name="Ink 185">
                  <a:extLst>
                    <a:ext uri="{FF2B5EF4-FFF2-40B4-BE49-F238E27FC236}">
                      <a16:creationId xmlns:a16="http://schemas.microsoft.com/office/drawing/2014/main" id="{33AED787-9269-BCD4-E5A7-09E45F6A07A6}"/>
                    </a:ext>
                  </a:extLst>
                </p14:cNvPr>
                <p14:cNvContentPartPr/>
                <p14:nvPr/>
              </p14:nvContentPartPr>
              <p14:xfrm>
                <a:off x="6313354" y="4526151"/>
                <a:ext cx="360" cy="360"/>
              </p14:xfrm>
            </p:contentPart>
          </mc:Choice>
          <mc:Fallback xmlns="">
            <p:pic>
              <p:nvPicPr>
                <p:cNvPr id="186" name="Ink 185">
                  <a:extLst>
                    <a:ext uri="{FF2B5EF4-FFF2-40B4-BE49-F238E27FC236}">
                      <a16:creationId xmlns:a16="http://schemas.microsoft.com/office/drawing/2014/main" id="{33AED787-9269-BCD4-E5A7-09E45F6A07A6}"/>
                    </a:ext>
                  </a:extLst>
                </p:cNvPr>
                <p:cNvPicPr/>
                <p:nvPr/>
              </p:nvPicPr>
              <p:blipFill>
                <a:blip r:embed="rId77"/>
                <a:stretch>
                  <a:fillRect/>
                </a:stretch>
              </p:blipFill>
              <p:spPr>
                <a:xfrm>
                  <a:off x="6304354" y="45171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87" name="Ink 186">
                  <a:extLst>
                    <a:ext uri="{FF2B5EF4-FFF2-40B4-BE49-F238E27FC236}">
                      <a16:creationId xmlns:a16="http://schemas.microsoft.com/office/drawing/2014/main" id="{0C487208-F946-0C92-1A6F-8C153EDDC22B}"/>
                    </a:ext>
                  </a:extLst>
                </p14:cNvPr>
                <p14:cNvContentPartPr/>
                <p14:nvPr/>
              </p14:nvContentPartPr>
              <p14:xfrm>
                <a:off x="6383554" y="4539831"/>
                <a:ext cx="142920" cy="259560"/>
              </p14:xfrm>
            </p:contentPart>
          </mc:Choice>
          <mc:Fallback xmlns="">
            <p:pic>
              <p:nvPicPr>
                <p:cNvPr id="187" name="Ink 186">
                  <a:extLst>
                    <a:ext uri="{FF2B5EF4-FFF2-40B4-BE49-F238E27FC236}">
                      <a16:creationId xmlns:a16="http://schemas.microsoft.com/office/drawing/2014/main" id="{0C487208-F946-0C92-1A6F-8C153EDDC22B}"/>
                    </a:ext>
                  </a:extLst>
                </p:cNvPr>
                <p:cNvPicPr/>
                <p:nvPr/>
              </p:nvPicPr>
              <p:blipFill>
                <a:blip r:embed="rId224"/>
                <a:stretch>
                  <a:fillRect/>
                </a:stretch>
              </p:blipFill>
              <p:spPr>
                <a:xfrm>
                  <a:off x="6374914" y="4530831"/>
                  <a:ext cx="16056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88" name="Ink 187">
                  <a:extLst>
                    <a:ext uri="{FF2B5EF4-FFF2-40B4-BE49-F238E27FC236}">
                      <a16:creationId xmlns:a16="http://schemas.microsoft.com/office/drawing/2014/main" id="{2507151D-732E-F9AD-CB34-ACA5A55BA24B}"/>
                    </a:ext>
                  </a:extLst>
                </p14:cNvPr>
                <p14:cNvContentPartPr/>
                <p14:nvPr/>
              </p14:nvContentPartPr>
              <p14:xfrm>
                <a:off x="6726274" y="4445151"/>
                <a:ext cx="118440" cy="447120"/>
              </p14:xfrm>
            </p:contentPart>
          </mc:Choice>
          <mc:Fallback xmlns="">
            <p:pic>
              <p:nvPicPr>
                <p:cNvPr id="188" name="Ink 187">
                  <a:extLst>
                    <a:ext uri="{FF2B5EF4-FFF2-40B4-BE49-F238E27FC236}">
                      <a16:creationId xmlns:a16="http://schemas.microsoft.com/office/drawing/2014/main" id="{2507151D-732E-F9AD-CB34-ACA5A55BA24B}"/>
                    </a:ext>
                  </a:extLst>
                </p:cNvPr>
                <p:cNvPicPr/>
                <p:nvPr/>
              </p:nvPicPr>
              <p:blipFill>
                <a:blip r:embed="rId226"/>
                <a:stretch>
                  <a:fillRect/>
                </a:stretch>
              </p:blipFill>
              <p:spPr>
                <a:xfrm>
                  <a:off x="6717274" y="4436151"/>
                  <a:ext cx="136080" cy="4647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90" name="Ink 189">
                  <a:extLst>
                    <a:ext uri="{FF2B5EF4-FFF2-40B4-BE49-F238E27FC236}">
                      <a16:creationId xmlns:a16="http://schemas.microsoft.com/office/drawing/2014/main" id="{9D778D01-9345-FAC0-D3ED-64699FE36F1B}"/>
                    </a:ext>
                  </a:extLst>
                </p14:cNvPr>
                <p14:cNvContentPartPr/>
                <p14:nvPr/>
              </p14:nvContentPartPr>
              <p14:xfrm>
                <a:off x="7003114" y="4536231"/>
                <a:ext cx="7920" cy="14760"/>
              </p14:xfrm>
            </p:contentPart>
          </mc:Choice>
          <mc:Fallback xmlns="">
            <p:pic>
              <p:nvPicPr>
                <p:cNvPr id="190" name="Ink 189">
                  <a:extLst>
                    <a:ext uri="{FF2B5EF4-FFF2-40B4-BE49-F238E27FC236}">
                      <a16:creationId xmlns:a16="http://schemas.microsoft.com/office/drawing/2014/main" id="{9D778D01-9345-FAC0-D3ED-64699FE36F1B}"/>
                    </a:ext>
                  </a:extLst>
                </p:cNvPr>
                <p:cNvPicPr/>
                <p:nvPr/>
              </p:nvPicPr>
              <p:blipFill>
                <a:blip r:embed="rId228"/>
                <a:stretch>
                  <a:fillRect/>
                </a:stretch>
              </p:blipFill>
              <p:spPr>
                <a:xfrm>
                  <a:off x="6994474" y="4527591"/>
                  <a:ext cx="2556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92" name="Ink 191">
                  <a:extLst>
                    <a:ext uri="{FF2B5EF4-FFF2-40B4-BE49-F238E27FC236}">
                      <a16:creationId xmlns:a16="http://schemas.microsoft.com/office/drawing/2014/main" id="{12B4ABD7-3ECB-AA78-EB60-E0246AA1D0B2}"/>
                    </a:ext>
                  </a:extLst>
                </p14:cNvPr>
                <p14:cNvContentPartPr/>
                <p14:nvPr/>
              </p14:nvContentPartPr>
              <p14:xfrm>
                <a:off x="7032634" y="4539111"/>
                <a:ext cx="8640" cy="202680"/>
              </p14:xfrm>
            </p:contentPart>
          </mc:Choice>
          <mc:Fallback xmlns="">
            <p:pic>
              <p:nvPicPr>
                <p:cNvPr id="192" name="Ink 191">
                  <a:extLst>
                    <a:ext uri="{FF2B5EF4-FFF2-40B4-BE49-F238E27FC236}">
                      <a16:creationId xmlns:a16="http://schemas.microsoft.com/office/drawing/2014/main" id="{12B4ABD7-3ECB-AA78-EB60-E0246AA1D0B2}"/>
                    </a:ext>
                  </a:extLst>
                </p:cNvPr>
                <p:cNvPicPr/>
                <p:nvPr/>
              </p:nvPicPr>
              <p:blipFill>
                <a:blip r:embed="rId230"/>
                <a:stretch>
                  <a:fillRect/>
                </a:stretch>
              </p:blipFill>
              <p:spPr>
                <a:xfrm>
                  <a:off x="7023994" y="4530111"/>
                  <a:ext cx="2628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93" name="Ink 192">
                  <a:extLst>
                    <a:ext uri="{FF2B5EF4-FFF2-40B4-BE49-F238E27FC236}">
                      <a16:creationId xmlns:a16="http://schemas.microsoft.com/office/drawing/2014/main" id="{2A8D9EA2-6E58-8044-C926-0245FA3F4AA6}"/>
                    </a:ext>
                  </a:extLst>
                </p14:cNvPr>
                <p14:cNvContentPartPr/>
                <p14:nvPr/>
              </p14:nvContentPartPr>
              <p14:xfrm>
                <a:off x="7052434" y="4828911"/>
                <a:ext cx="8640" cy="12240"/>
              </p14:xfrm>
            </p:contentPart>
          </mc:Choice>
          <mc:Fallback xmlns="">
            <p:pic>
              <p:nvPicPr>
                <p:cNvPr id="193" name="Ink 192">
                  <a:extLst>
                    <a:ext uri="{FF2B5EF4-FFF2-40B4-BE49-F238E27FC236}">
                      <a16:creationId xmlns:a16="http://schemas.microsoft.com/office/drawing/2014/main" id="{2A8D9EA2-6E58-8044-C926-0245FA3F4AA6}"/>
                    </a:ext>
                  </a:extLst>
                </p:cNvPr>
                <p:cNvPicPr/>
                <p:nvPr/>
              </p:nvPicPr>
              <p:blipFill>
                <a:blip r:embed="rId232"/>
                <a:stretch>
                  <a:fillRect/>
                </a:stretch>
              </p:blipFill>
              <p:spPr>
                <a:xfrm>
                  <a:off x="7043434" y="4820271"/>
                  <a:ext cx="2628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95" name="Ink 194">
                  <a:extLst>
                    <a:ext uri="{FF2B5EF4-FFF2-40B4-BE49-F238E27FC236}">
                      <a16:creationId xmlns:a16="http://schemas.microsoft.com/office/drawing/2014/main" id="{3DF50BB8-45E9-805E-9B42-656057E2FC6B}"/>
                    </a:ext>
                  </a:extLst>
                </p14:cNvPr>
                <p14:cNvContentPartPr/>
                <p14:nvPr/>
              </p14:nvContentPartPr>
              <p14:xfrm>
                <a:off x="7224514" y="4622631"/>
                <a:ext cx="311760" cy="214200"/>
              </p14:xfrm>
            </p:contentPart>
          </mc:Choice>
          <mc:Fallback xmlns="">
            <p:pic>
              <p:nvPicPr>
                <p:cNvPr id="195" name="Ink 194">
                  <a:extLst>
                    <a:ext uri="{FF2B5EF4-FFF2-40B4-BE49-F238E27FC236}">
                      <a16:creationId xmlns:a16="http://schemas.microsoft.com/office/drawing/2014/main" id="{3DF50BB8-45E9-805E-9B42-656057E2FC6B}"/>
                    </a:ext>
                  </a:extLst>
                </p:cNvPr>
                <p:cNvPicPr/>
                <p:nvPr/>
              </p:nvPicPr>
              <p:blipFill>
                <a:blip r:embed="rId234"/>
                <a:stretch>
                  <a:fillRect/>
                </a:stretch>
              </p:blipFill>
              <p:spPr>
                <a:xfrm>
                  <a:off x="7215514" y="4613991"/>
                  <a:ext cx="329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96" name="Ink 195">
                  <a:extLst>
                    <a:ext uri="{FF2B5EF4-FFF2-40B4-BE49-F238E27FC236}">
                      <a16:creationId xmlns:a16="http://schemas.microsoft.com/office/drawing/2014/main" id="{27321C99-1058-6A76-747D-8C7F0034056E}"/>
                    </a:ext>
                  </a:extLst>
                </p14:cNvPr>
                <p14:cNvContentPartPr/>
                <p14:nvPr/>
              </p14:nvContentPartPr>
              <p14:xfrm>
                <a:off x="7583434" y="4678791"/>
                <a:ext cx="365760" cy="174240"/>
              </p14:xfrm>
            </p:contentPart>
          </mc:Choice>
          <mc:Fallback xmlns="">
            <p:pic>
              <p:nvPicPr>
                <p:cNvPr id="196" name="Ink 195">
                  <a:extLst>
                    <a:ext uri="{FF2B5EF4-FFF2-40B4-BE49-F238E27FC236}">
                      <a16:creationId xmlns:a16="http://schemas.microsoft.com/office/drawing/2014/main" id="{27321C99-1058-6A76-747D-8C7F0034056E}"/>
                    </a:ext>
                  </a:extLst>
                </p:cNvPr>
                <p:cNvPicPr/>
                <p:nvPr/>
              </p:nvPicPr>
              <p:blipFill>
                <a:blip r:embed="rId236"/>
                <a:stretch>
                  <a:fillRect/>
                </a:stretch>
              </p:blipFill>
              <p:spPr>
                <a:xfrm>
                  <a:off x="7574794" y="4670151"/>
                  <a:ext cx="383400" cy="191880"/>
                </a:xfrm>
                <a:prstGeom prst="rect">
                  <a:avLst/>
                </a:prstGeom>
              </p:spPr>
            </p:pic>
          </mc:Fallback>
        </mc:AlternateContent>
      </p:grpSp>
      <p:grpSp>
        <p:nvGrpSpPr>
          <p:cNvPr id="211" name="Group 210">
            <a:extLst>
              <a:ext uri="{FF2B5EF4-FFF2-40B4-BE49-F238E27FC236}">
                <a16:creationId xmlns:a16="http://schemas.microsoft.com/office/drawing/2014/main" id="{7A63D526-8B83-6B1C-0C01-57FE7E3F5E2C}"/>
              </a:ext>
            </a:extLst>
          </p:cNvPr>
          <p:cNvGrpSpPr/>
          <p:nvPr/>
        </p:nvGrpSpPr>
        <p:grpSpPr>
          <a:xfrm>
            <a:off x="6973594" y="5006751"/>
            <a:ext cx="969120" cy="278640"/>
            <a:chOff x="6973594" y="5006751"/>
            <a:chExt cx="969120" cy="278640"/>
          </a:xfrm>
        </p:grpSpPr>
        <mc:AlternateContent xmlns:mc="http://schemas.openxmlformats.org/markup-compatibility/2006" xmlns:p14="http://schemas.microsoft.com/office/powerpoint/2010/main">
          <mc:Choice Requires="p14">
            <p:contentPart p14:bwMode="auto" r:id="rId237">
              <p14:nvContentPartPr>
                <p14:cNvPr id="198" name="Ink 197">
                  <a:extLst>
                    <a:ext uri="{FF2B5EF4-FFF2-40B4-BE49-F238E27FC236}">
                      <a16:creationId xmlns:a16="http://schemas.microsoft.com/office/drawing/2014/main" id="{0FAA39C4-2157-4E30-CA30-37600365E00C}"/>
                    </a:ext>
                  </a:extLst>
                </p14:cNvPr>
                <p14:cNvContentPartPr/>
                <p14:nvPr/>
              </p14:nvContentPartPr>
              <p14:xfrm>
                <a:off x="7076914" y="5006751"/>
                <a:ext cx="21960" cy="273240"/>
              </p14:xfrm>
            </p:contentPart>
          </mc:Choice>
          <mc:Fallback xmlns="">
            <p:pic>
              <p:nvPicPr>
                <p:cNvPr id="198" name="Ink 197">
                  <a:extLst>
                    <a:ext uri="{FF2B5EF4-FFF2-40B4-BE49-F238E27FC236}">
                      <a16:creationId xmlns:a16="http://schemas.microsoft.com/office/drawing/2014/main" id="{0FAA39C4-2157-4E30-CA30-37600365E00C}"/>
                    </a:ext>
                  </a:extLst>
                </p:cNvPr>
                <p:cNvPicPr/>
                <p:nvPr/>
              </p:nvPicPr>
              <p:blipFill>
                <a:blip r:embed="rId238"/>
                <a:stretch>
                  <a:fillRect/>
                </a:stretch>
              </p:blipFill>
              <p:spPr>
                <a:xfrm>
                  <a:off x="7068274" y="4997751"/>
                  <a:ext cx="3960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99" name="Ink 198">
                  <a:extLst>
                    <a:ext uri="{FF2B5EF4-FFF2-40B4-BE49-F238E27FC236}">
                      <a16:creationId xmlns:a16="http://schemas.microsoft.com/office/drawing/2014/main" id="{FBDB2471-98B2-A15A-781D-8D61A8C44997}"/>
                    </a:ext>
                  </a:extLst>
                </p14:cNvPr>
                <p14:cNvContentPartPr/>
                <p14:nvPr/>
              </p14:nvContentPartPr>
              <p14:xfrm>
                <a:off x="6973594" y="5067951"/>
                <a:ext cx="426600" cy="214560"/>
              </p14:xfrm>
            </p:contentPart>
          </mc:Choice>
          <mc:Fallback xmlns="">
            <p:pic>
              <p:nvPicPr>
                <p:cNvPr id="199" name="Ink 198">
                  <a:extLst>
                    <a:ext uri="{FF2B5EF4-FFF2-40B4-BE49-F238E27FC236}">
                      <a16:creationId xmlns:a16="http://schemas.microsoft.com/office/drawing/2014/main" id="{FBDB2471-98B2-A15A-781D-8D61A8C44997}"/>
                    </a:ext>
                  </a:extLst>
                </p:cNvPr>
                <p:cNvPicPr/>
                <p:nvPr/>
              </p:nvPicPr>
              <p:blipFill>
                <a:blip r:embed="rId240"/>
                <a:stretch>
                  <a:fillRect/>
                </a:stretch>
              </p:blipFill>
              <p:spPr>
                <a:xfrm>
                  <a:off x="6964954" y="5059311"/>
                  <a:ext cx="44424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200" name="Ink 199">
                  <a:extLst>
                    <a:ext uri="{FF2B5EF4-FFF2-40B4-BE49-F238E27FC236}">
                      <a16:creationId xmlns:a16="http://schemas.microsoft.com/office/drawing/2014/main" id="{D671DCB2-B9C2-3EDC-0AB2-51C234D79637}"/>
                    </a:ext>
                  </a:extLst>
                </p14:cNvPr>
                <p14:cNvContentPartPr/>
                <p14:nvPr/>
              </p14:nvContentPartPr>
              <p14:xfrm>
                <a:off x="7426114" y="5133471"/>
                <a:ext cx="516600" cy="151920"/>
              </p14:xfrm>
            </p:contentPart>
          </mc:Choice>
          <mc:Fallback xmlns="">
            <p:pic>
              <p:nvPicPr>
                <p:cNvPr id="200" name="Ink 199">
                  <a:extLst>
                    <a:ext uri="{FF2B5EF4-FFF2-40B4-BE49-F238E27FC236}">
                      <a16:creationId xmlns:a16="http://schemas.microsoft.com/office/drawing/2014/main" id="{D671DCB2-B9C2-3EDC-0AB2-51C234D79637}"/>
                    </a:ext>
                  </a:extLst>
                </p:cNvPr>
                <p:cNvPicPr/>
                <p:nvPr/>
              </p:nvPicPr>
              <p:blipFill>
                <a:blip r:embed="rId242"/>
                <a:stretch>
                  <a:fillRect/>
                </a:stretch>
              </p:blipFill>
              <p:spPr>
                <a:xfrm>
                  <a:off x="7417474" y="5124471"/>
                  <a:ext cx="534240" cy="169560"/>
                </a:xfrm>
                <a:prstGeom prst="rect">
                  <a:avLst/>
                </a:prstGeom>
              </p:spPr>
            </p:pic>
          </mc:Fallback>
        </mc:AlternateContent>
      </p:grpSp>
      <p:grpSp>
        <p:nvGrpSpPr>
          <p:cNvPr id="214" name="Group 213">
            <a:extLst>
              <a:ext uri="{FF2B5EF4-FFF2-40B4-BE49-F238E27FC236}">
                <a16:creationId xmlns:a16="http://schemas.microsoft.com/office/drawing/2014/main" id="{0B9CCB0D-C984-10EC-0D5C-E54469BE23AD}"/>
              </a:ext>
            </a:extLst>
          </p:cNvPr>
          <p:cNvGrpSpPr/>
          <p:nvPr/>
        </p:nvGrpSpPr>
        <p:grpSpPr>
          <a:xfrm>
            <a:off x="8304514" y="4940151"/>
            <a:ext cx="2841120" cy="456120"/>
            <a:chOff x="8304514" y="4940151"/>
            <a:chExt cx="2841120" cy="456120"/>
          </a:xfrm>
        </p:grpSpPr>
        <mc:AlternateContent xmlns:mc="http://schemas.openxmlformats.org/markup-compatibility/2006" xmlns:p14="http://schemas.microsoft.com/office/powerpoint/2010/main">
          <mc:Choice Requires="p14">
            <p:contentPart p14:bwMode="auto" r:id="rId243">
              <p14:nvContentPartPr>
                <p14:cNvPr id="201" name="Ink 200">
                  <a:extLst>
                    <a:ext uri="{FF2B5EF4-FFF2-40B4-BE49-F238E27FC236}">
                      <a16:creationId xmlns:a16="http://schemas.microsoft.com/office/drawing/2014/main" id="{FB4A4E3A-53EF-701B-54E7-A2B93A85CFD1}"/>
                    </a:ext>
                  </a:extLst>
                </p14:cNvPr>
                <p14:cNvContentPartPr/>
                <p14:nvPr/>
              </p14:nvContentPartPr>
              <p14:xfrm>
                <a:off x="8304514" y="5103591"/>
                <a:ext cx="587160" cy="199080"/>
              </p14:xfrm>
            </p:contentPart>
          </mc:Choice>
          <mc:Fallback xmlns="">
            <p:pic>
              <p:nvPicPr>
                <p:cNvPr id="201" name="Ink 200">
                  <a:extLst>
                    <a:ext uri="{FF2B5EF4-FFF2-40B4-BE49-F238E27FC236}">
                      <a16:creationId xmlns:a16="http://schemas.microsoft.com/office/drawing/2014/main" id="{FB4A4E3A-53EF-701B-54E7-A2B93A85CFD1}"/>
                    </a:ext>
                  </a:extLst>
                </p:cNvPr>
                <p:cNvPicPr/>
                <p:nvPr/>
              </p:nvPicPr>
              <p:blipFill>
                <a:blip r:embed="rId244"/>
                <a:stretch>
                  <a:fillRect/>
                </a:stretch>
              </p:blipFill>
              <p:spPr>
                <a:xfrm>
                  <a:off x="8295874" y="5094591"/>
                  <a:ext cx="60480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202" name="Ink 201">
                  <a:extLst>
                    <a:ext uri="{FF2B5EF4-FFF2-40B4-BE49-F238E27FC236}">
                      <a16:creationId xmlns:a16="http://schemas.microsoft.com/office/drawing/2014/main" id="{8A41C3A9-C4F2-1EE0-BCA0-9F1EE7540B5C}"/>
                    </a:ext>
                  </a:extLst>
                </p14:cNvPr>
                <p14:cNvContentPartPr/>
                <p14:nvPr/>
              </p14:nvContentPartPr>
              <p14:xfrm>
                <a:off x="9162034" y="5062911"/>
                <a:ext cx="26640" cy="191160"/>
              </p14:xfrm>
            </p:contentPart>
          </mc:Choice>
          <mc:Fallback xmlns="">
            <p:pic>
              <p:nvPicPr>
                <p:cNvPr id="202" name="Ink 201">
                  <a:extLst>
                    <a:ext uri="{FF2B5EF4-FFF2-40B4-BE49-F238E27FC236}">
                      <a16:creationId xmlns:a16="http://schemas.microsoft.com/office/drawing/2014/main" id="{8A41C3A9-C4F2-1EE0-BCA0-9F1EE7540B5C}"/>
                    </a:ext>
                  </a:extLst>
                </p:cNvPr>
                <p:cNvPicPr/>
                <p:nvPr/>
              </p:nvPicPr>
              <p:blipFill>
                <a:blip r:embed="rId246"/>
                <a:stretch>
                  <a:fillRect/>
                </a:stretch>
              </p:blipFill>
              <p:spPr>
                <a:xfrm>
                  <a:off x="9153034" y="5053911"/>
                  <a:ext cx="442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203" name="Ink 202">
                  <a:extLst>
                    <a:ext uri="{FF2B5EF4-FFF2-40B4-BE49-F238E27FC236}">
                      <a16:creationId xmlns:a16="http://schemas.microsoft.com/office/drawing/2014/main" id="{165B0D55-DAE6-915C-E1F3-6B9E760044A3}"/>
                    </a:ext>
                  </a:extLst>
                </p14:cNvPr>
                <p14:cNvContentPartPr/>
                <p14:nvPr/>
              </p14:nvContentPartPr>
              <p14:xfrm>
                <a:off x="9138994" y="5004231"/>
                <a:ext cx="147960" cy="159840"/>
              </p14:xfrm>
            </p:contentPart>
          </mc:Choice>
          <mc:Fallback xmlns="">
            <p:pic>
              <p:nvPicPr>
                <p:cNvPr id="203" name="Ink 202">
                  <a:extLst>
                    <a:ext uri="{FF2B5EF4-FFF2-40B4-BE49-F238E27FC236}">
                      <a16:creationId xmlns:a16="http://schemas.microsoft.com/office/drawing/2014/main" id="{165B0D55-DAE6-915C-E1F3-6B9E760044A3}"/>
                    </a:ext>
                  </a:extLst>
                </p:cNvPr>
                <p:cNvPicPr/>
                <p:nvPr/>
              </p:nvPicPr>
              <p:blipFill>
                <a:blip r:embed="rId248"/>
                <a:stretch>
                  <a:fillRect/>
                </a:stretch>
              </p:blipFill>
              <p:spPr>
                <a:xfrm>
                  <a:off x="9129994" y="4995231"/>
                  <a:ext cx="16560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204" name="Ink 203">
                  <a:extLst>
                    <a:ext uri="{FF2B5EF4-FFF2-40B4-BE49-F238E27FC236}">
                      <a16:creationId xmlns:a16="http://schemas.microsoft.com/office/drawing/2014/main" id="{36BD4EA5-77AF-6B64-9732-D48FE8FD7927}"/>
                    </a:ext>
                  </a:extLst>
                </p14:cNvPr>
                <p14:cNvContentPartPr/>
                <p14:nvPr/>
              </p14:nvContentPartPr>
              <p14:xfrm>
                <a:off x="9178234" y="5103231"/>
                <a:ext cx="329760" cy="174240"/>
              </p14:xfrm>
            </p:contentPart>
          </mc:Choice>
          <mc:Fallback xmlns="">
            <p:pic>
              <p:nvPicPr>
                <p:cNvPr id="204" name="Ink 203">
                  <a:extLst>
                    <a:ext uri="{FF2B5EF4-FFF2-40B4-BE49-F238E27FC236}">
                      <a16:creationId xmlns:a16="http://schemas.microsoft.com/office/drawing/2014/main" id="{36BD4EA5-77AF-6B64-9732-D48FE8FD7927}"/>
                    </a:ext>
                  </a:extLst>
                </p:cNvPr>
                <p:cNvPicPr/>
                <p:nvPr/>
              </p:nvPicPr>
              <p:blipFill>
                <a:blip r:embed="rId250"/>
                <a:stretch>
                  <a:fillRect/>
                </a:stretch>
              </p:blipFill>
              <p:spPr>
                <a:xfrm>
                  <a:off x="9169594" y="5094591"/>
                  <a:ext cx="34740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205" name="Ink 204">
                  <a:extLst>
                    <a:ext uri="{FF2B5EF4-FFF2-40B4-BE49-F238E27FC236}">
                      <a16:creationId xmlns:a16="http://schemas.microsoft.com/office/drawing/2014/main" id="{193BFDF7-F87E-2E66-8147-9B16690E8466}"/>
                    </a:ext>
                  </a:extLst>
                </p14:cNvPr>
                <p14:cNvContentPartPr/>
                <p14:nvPr/>
              </p14:nvContentPartPr>
              <p14:xfrm>
                <a:off x="9334114" y="5134551"/>
                <a:ext cx="175680" cy="149400"/>
              </p14:xfrm>
            </p:contentPart>
          </mc:Choice>
          <mc:Fallback xmlns="">
            <p:pic>
              <p:nvPicPr>
                <p:cNvPr id="205" name="Ink 204">
                  <a:extLst>
                    <a:ext uri="{FF2B5EF4-FFF2-40B4-BE49-F238E27FC236}">
                      <a16:creationId xmlns:a16="http://schemas.microsoft.com/office/drawing/2014/main" id="{193BFDF7-F87E-2E66-8147-9B16690E8466}"/>
                    </a:ext>
                  </a:extLst>
                </p:cNvPr>
                <p:cNvPicPr/>
                <p:nvPr/>
              </p:nvPicPr>
              <p:blipFill>
                <a:blip r:embed="rId252"/>
                <a:stretch>
                  <a:fillRect/>
                </a:stretch>
              </p:blipFill>
              <p:spPr>
                <a:xfrm>
                  <a:off x="9325114" y="5125911"/>
                  <a:ext cx="19332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206" name="Ink 205">
                  <a:extLst>
                    <a:ext uri="{FF2B5EF4-FFF2-40B4-BE49-F238E27FC236}">
                      <a16:creationId xmlns:a16="http://schemas.microsoft.com/office/drawing/2014/main" id="{CB0CCA60-3799-AAB9-24B1-19D1ECCF44A6}"/>
                    </a:ext>
                  </a:extLst>
                </p14:cNvPr>
                <p14:cNvContentPartPr/>
                <p14:nvPr/>
              </p14:nvContentPartPr>
              <p14:xfrm>
                <a:off x="9533554" y="5123751"/>
                <a:ext cx="447120" cy="272520"/>
              </p14:xfrm>
            </p:contentPart>
          </mc:Choice>
          <mc:Fallback xmlns="">
            <p:pic>
              <p:nvPicPr>
                <p:cNvPr id="206" name="Ink 205">
                  <a:extLst>
                    <a:ext uri="{FF2B5EF4-FFF2-40B4-BE49-F238E27FC236}">
                      <a16:creationId xmlns:a16="http://schemas.microsoft.com/office/drawing/2014/main" id="{CB0CCA60-3799-AAB9-24B1-19D1ECCF44A6}"/>
                    </a:ext>
                  </a:extLst>
                </p:cNvPr>
                <p:cNvPicPr/>
                <p:nvPr/>
              </p:nvPicPr>
              <p:blipFill>
                <a:blip r:embed="rId254"/>
                <a:stretch>
                  <a:fillRect/>
                </a:stretch>
              </p:blipFill>
              <p:spPr>
                <a:xfrm>
                  <a:off x="9524914" y="5114751"/>
                  <a:ext cx="46476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207" name="Ink 206">
                  <a:extLst>
                    <a:ext uri="{FF2B5EF4-FFF2-40B4-BE49-F238E27FC236}">
                      <a16:creationId xmlns:a16="http://schemas.microsoft.com/office/drawing/2014/main" id="{A465E41F-67D5-5F20-5BC6-20D6D4889408}"/>
                    </a:ext>
                  </a:extLst>
                </p14:cNvPr>
                <p14:cNvContentPartPr/>
                <p14:nvPr/>
              </p14:nvContentPartPr>
              <p14:xfrm>
                <a:off x="10076434" y="5022231"/>
                <a:ext cx="21600" cy="195120"/>
              </p14:xfrm>
            </p:contentPart>
          </mc:Choice>
          <mc:Fallback xmlns="">
            <p:pic>
              <p:nvPicPr>
                <p:cNvPr id="207" name="Ink 206">
                  <a:extLst>
                    <a:ext uri="{FF2B5EF4-FFF2-40B4-BE49-F238E27FC236}">
                      <a16:creationId xmlns:a16="http://schemas.microsoft.com/office/drawing/2014/main" id="{A465E41F-67D5-5F20-5BC6-20D6D4889408}"/>
                    </a:ext>
                  </a:extLst>
                </p:cNvPr>
                <p:cNvPicPr/>
                <p:nvPr/>
              </p:nvPicPr>
              <p:blipFill>
                <a:blip r:embed="rId256"/>
                <a:stretch>
                  <a:fillRect/>
                </a:stretch>
              </p:blipFill>
              <p:spPr>
                <a:xfrm>
                  <a:off x="10067794" y="5013591"/>
                  <a:ext cx="392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208" name="Ink 207">
                  <a:extLst>
                    <a:ext uri="{FF2B5EF4-FFF2-40B4-BE49-F238E27FC236}">
                      <a16:creationId xmlns:a16="http://schemas.microsoft.com/office/drawing/2014/main" id="{B8392720-86EA-7AAB-E30B-8ADAECE4E752}"/>
                    </a:ext>
                  </a:extLst>
                </p14:cNvPr>
                <p14:cNvContentPartPr/>
                <p14:nvPr/>
              </p14:nvContentPartPr>
              <p14:xfrm>
                <a:off x="9989674" y="5092791"/>
                <a:ext cx="183960" cy="141480"/>
              </p14:xfrm>
            </p:contentPart>
          </mc:Choice>
          <mc:Fallback xmlns="">
            <p:pic>
              <p:nvPicPr>
                <p:cNvPr id="208" name="Ink 207">
                  <a:extLst>
                    <a:ext uri="{FF2B5EF4-FFF2-40B4-BE49-F238E27FC236}">
                      <a16:creationId xmlns:a16="http://schemas.microsoft.com/office/drawing/2014/main" id="{B8392720-86EA-7AAB-E30B-8ADAECE4E752}"/>
                    </a:ext>
                  </a:extLst>
                </p:cNvPr>
                <p:cNvPicPr/>
                <p:nvPr/>
              </p:nvPicPr>
              <p:blipFill>
                <a:blip r:embed="rId258"/>
                <a:stretch>
                  <a:fillRect/>
                </a:stretch>
              </p:blipFill>
              <p:spPr>
                <a:xfrm>
                  <a:off x="9980674" y="5084151"/>
                  <a:ext cx="20160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209" name="Ink 208">
                  <a:extLst>
                    <a:ext uri="{FF2B5EF4-FFF2-40B4-BE49-F238E27FC236}">
                      <a16:creationId xmlns:a16="http://schemas.microsoft.com/office/drawing/2014/main" id="{3E2D16C9-6B60-E8EC-AA47-20EDEFEE9C75}"/>
                    </a:ext>
                  </a:extLst>
                </p14:cNvPr>
                <p14:cNvContentPartPr/>
                <p14:nvPr/>
              </p14:nvContentPartPr>
              <p14:xfrm>
                <a:off x="10222234" y="5097111"/>
                <a:ext cx="338040" cy="197280"/>
              </p14:xfrm>
            </p:contentPart>
          </mc:Choice>
          <mc:Fallback xmlns="">
            <p:pic>
              <p:nvPicPr>
                <p:cNvPr id="209" name="Ink 208">
                  <a:extLst>
                    <a:ext uri="{FF2B5EF4-FFF2-40B4-BE49-F238E27FC236}">
                      <a16:creationId xmlns:a16="http://schemas.microsoft.com/office/drawing/2014/main" id="{3E2D16C9-6B60-E8EC-AA47-20EDEFEE9C75}"/>
                    </a:ext>
                  </a:extLst>
                </p:cNvPr>
                <p:cNvPicPr/>
                <p:nvPr/>
              </p:nvPicPr>
              <p:blipFill>
                <a:blip r:embed="rId260"/>
                <a:stretch>
                  <a:fillRect/>
                </a:stretch>
              </p:blipFill>
              <p:spPr>
                <a:xfrm>
                  <a:off x="10213594" y="5088111"/>
                  <a:ext cx="35568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212" name="Ink 211">
                  <a:extLst>
                    <a:ext uri="{FF2B5EF4-FFF2-40B4-BE49-F238E27FC236}">
                      <a16:creationId xmlns:a16="http://schemas.microsoft.com/office/drawing/2014/main" id="{DBDC8F27-21DE-74E2-872E-77ABE4347B7F}"/>
                    </a:ext>
                  </a:extLst>
                </p14:cNvPr>
                <p14:cNvContentPartPr/>
                <p14:nvPr/>
              </p14:nvContentPartPr>
              <p14:xfrm>
                <a:off x="10671154" y="4958511"/>
                <a:ext cx="154800" cy="305640"/>
              </p14:xfrm>
            </p:contentPart>
          </mc:Choice>
          <mc:Fallback xmlns="">
            <p:pic>
              <p:nvPicPr>
                <p:cNvPr id="212" name="Ink 211">
                  <a:extLst>
                    <a:ext uri="{FF2B5EF4-FFF2-40B4-BE49-F238E27FC236}">
                      <a16:creationId xmlns:a16="http://schemas.microsoft.com/office/drawing/2014/main" id="{DBDC8F27-21DE-74E2-872E-77ABE4347B7F}"/>
                    </a:ext>
                  </a:extLst>
                </p:cNvPr>
                <p:cNvPicPr/>
                <p:nvPr/>
              </p:nvPicPr>
              <p:blipFill>
                <a:blip r:embed="rId262"/>
                <a:stretch>
                  <a:fillRect/>
                </a:stretch>
              </p:blipFill>
              <p:spPr>
                <a:xfrm>
                  <a:off x="10662154" y="4949511"/>
                  <a:ext cx="172440" cy="32328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213" name="Ink 212">
                  <a:extLst>
                    <a:ext uri="{FF2B5EF4-FFF2-40B4-BE49-F238E27FC236}">
                      <a16:creationId xmlns:a16="http://schemas.microsoft.com/office/drawing/2014/main" id="{3588052B-9DCC-3D8E-276A-9B08913E71F5}"/>
                    </a:ext>
                  </a:extLst>
                </p14:cNvPr>
                <p14:cNvContentPartPr/>
                <p14:nvPr/>
              </p14:nvContentPartPr>
              <p14:xfrm>
                <a:off x="10902634" y="4940151"/>
                <a:ext cx="243000" cy="328320"/>
              </p14:xfrm>
            </p:contentPart>
          </mc:Choice>
          <mc:Fallback xmlns="">
            <p:pic>
              <p:nvPicPr>
                <p:cNvPr id="213" name="Ink 212">
                  <a:extLst>
                    <a:ext uri="{FF2B5EF4-FFF2-40B4-BE49-F238E27FC236}">
                      <a16:creationId xmlns:a16="http://schemas.microsoft.com/office/drawing/2014/main" id="{3588052B-9DCC-3D8E-276A-9B08913E71F5}"/>
                    </a:ext>
                  </a:extLst>
                </p:cNvPr>
                <p:cNvPicPr/>
                <p:nvPr/>
              </p:nvPicPr>
              <p:blipFill>
                <a:blip r:embed="rId264"/>
                <a:stretch>
                  <a:fillRect/>
                </a:stretch>
              </p:blipFill>
              <p:spPr>
                <a:xfrm>
                  <a:off x="10893634" y="4931151"/>
                  <a:ext cx="260640" cy="345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5">
            <p14:nvContentPartPr>
              <p14:cNvPr id="215" name="Ink 214">
                <a:extLst>
                  <a:ext uri="{FF2B5EF4-FFF2-40B4-BE49-F238E27FC236}">
                    <a16:creationId xmlns:a16="http://schemas.microsoft.com/office/drawing/2014/main" id="{EB9642E5-3E85-07BF-C70D-8EC831CE0A3C}"/>
                  </a:ext>
                </a:extLst>
              </p14:cNvPr>
              <p14:cNvContentPartPr/>
              <p14:nvPr/>
            </p14:nvContentPartPr>
            <p14:xfrm>
              <a:off x="8022994" y="4463511"/>
              <a:ext cx="154080" cy="468000"/>
            </p14:xfrm>
          </p:contentPart>
        </mc:Choice>
        <mc:Fallback xmlns="">
          <p:pic>
            <p:nvPicPr>
              <p:cNvPr id="215" name="Ink 214">
                <a:extLst>
                  <a:ext uri="{FF2B5EF4-FFF2-40B4-BE49-F238E27FC236}">
                    <a16:creationId xmlns:a16="http://schemas.microsoft.com/office/drawing/2014/main" id="{EB9642E5-3E85-07BF-C70D-8EC831CE0A3C}"/>
                  </a:ext>
                </a:extLst>
              </p:cNvPr>
              <p:cNvPicPr/>
              <p:nvPr/>
            </p:nvPicPr>
            <p:blipFill>
              <a:blip r:embed="rId266"/>
              <a:stretch>
                <a:fillRect/>
              </a:stretch>
            </p:blipFill>
            <p:spPr>
              <a:xfrm>
                <a:off x="8014354" y="4454511"/>
                <a:ext cx="171720" cy="485640"/>
              </a:xfrm>
              <a:prstGeom prst="rect">
                <a:avLst/>
              </a:prstGeom>
            </p:spPr>
          </p:pic>
        </mc:Fallback>
      </mc:AlternateContent>
    </p:spTree>
    <p:extLst>
      <p:ext uri="{BB962C8B-B14F-4D97-AF65-F5344CB8AC3E}">
        <p14:creationId xmlns:p14="http://schemas.microsoft.com/office/powerpoint/2010/main" val="2235433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6E41-DCE6-474B-B729-B06A7F64BB1F}"/>
              </a:ext>
            </a:extLst>
          </p:cNvPr>
          <p:cNvSpPr>
            <a:spLocks noGrp="1"/>
          </p:cNvSpPr>
          <p:nvPr>
            <p:ph type="title"/>
          </p:nvPr>
        </p:nvSpPr>
        <p:spPr>
          <a:xfrm>
            <a:off x="684650" y="257624"/>
            <a:ext cx="10821550" cy="762000"/>
          </a:xfrm>
        </p:spPr>
        <p:txBody>
          <a:bodyPr/>
          <a:lstStyle/>
          <a:p>
            <a:r>
              <a:rPr lang="en-US" dirty="0"/>
              <a:t>Exception Hierarchy &amp; Checked/Unchecked Exceptions</a:t>
            </a:r>
          </a:p>
        </p:txBody>
      </p:sp>
      <p:sp>
        <p:nvSpPr>
          <p:cNvPr id="3" name="Content Placeholder 2">
            <a:extLst>
              <a:ext uri="{FF2B5EF4-FFF2-40B4-BE49-F238E27FC236}">
                <a16:creationId xmlns:a16="http://schemas.microsoft.com/office/drawing/2014/main" id="{568F373F-14A0-EC42-8A3C-550EC175739E}"/>
              </a:ext>
            </a:extLst>
          </p:cNvPr>
          <p:cNvSpPr>
            <a:spLocks noGrp="1"/>
          </p:cNvSpPr>
          <p:nvPr>
            <p:ph idx="1"/>
          </p:nvPr>
        </p:nvSpPr>
        <p:spPr>
          <a:xfrm>
            <a:off x="6240043" y="1604804"/>
            <a:ext cx="5486864" cy="4778303"/>
          </a:xfrm>
        </p:spPr>
        <p:txBody>
          <a:bodyPr/>
          <a:lstStyle/>
          <a:p>
            <a:r>
              <a:rPr lang="en-US" sz="2000" b="1" dirty="0">
                <a:solidFill>
                  <a:srgbClr val="FF0000"/>
                </a:solidFill>
              </a:rPr>
              <a:t>Checked exception </a:t>
            </a:r>
            <a:r>
              <a:rPr lang="en-US" sz="2000" dirty="0"/>
              <a:t>must be handle by try/catch block (compiler forces you to do it)</a:t>
            </a:r>
          </a:p>
          <a:p>
            <a:r>
              <a:rPr lang="en-US" sz="2000" b="1" dirty="0">
                <a:solidFill>
                  <a:schemeClr val="accent6">
                    <a:lumMod val="50000"/>
                  </a:schemeClr>
                </a:solidFill>
              </a:rPr>
              <a:t>Unchecked exception </a:t>
            </a:r>
            <a:r>
              <a:rPr lang="en-US" sz="2000" dirty="0"/>
              <a:t>are not compulsory to be handled</a:t>
            </a:r>
          </a:p>
          <a:p>
            <a:endParaRPr lang="en-US" sz="2000" dirty="0"/>
          </a:p>
          <a:p>
            <a:r>
              <a:rPr lang="en-US" sz="2000" dirty="0"/>
              <a:t>class </a:t>
            </a:r>
            <a:r>
              <a:rPr lang="en-US" sz="2000" dirty="0" err="1"/>
              <a:t>IOException</a:t>
            </a:r>
            <a:r>
              <a:rPr lang="en-US" sz="2000" dirty="0"/>
              <a:t> is the root class for various exception classes having to do with input and output</a:t>
            </a:r>
          </a:p>
          <a:p>
            <a:r>
              <a:rPr lang="en-US" sz="2000" dirty="0"/>
              <a:t>You can define your own exception:</a:t>
            </a:r>
          </a:p>
          <a:p>
            <a:pPr marL="457200" lvl="1" indent="0">
              <a:buNone/>
            </a:pPr>
            <a:r>
              <a:rPr lang="en-US" sz="1800" b="1" dirty="0">
                <a:latin typeface="Courier New" panose="02070309020205020404" pitchFamily="49" charset="0"/>
                <a:cs typeface="Courier New" panose="02070309020205020404" pitchFamily="49" charset="0"/>
              </a:rPr>
              <a:t>class </a:t>
            </a:r>
            <a:r>
              <a:rPr lang="en-US" sz="1800" b="1" dirty="0" err="1">
                <a:latin typeface="Courier New" panose="02070309020205020404" pitchFamily="49" charset="0"/>
                <a:cs typeface="Courier New" panose="02070309020205020404" pitchFamily="49" charset="0"/>
              </a:rPr>
              <a:t>MyOwnException</a:t>
            </a:r>
            <a:r>
              <a:rPr lang="en-US" sz="1800" b="1" dirty="0">
                <a:latin typeface="Courier New" panose="02070309020205020404" pitchFamily="49" charset="0"/>
                <a:cs typeface="Courier New" panose="02070309020205020404" pitchFamily="49" charset="0"/>
              </a:rPr>
              <a:t> extends Exception{}</a:t>
            </a:r>
          </a:p>
        </p:txBody>
      </p:sp>
      <p:sp>
        <p:nvSpPr>
          <p:cNvPr id="4" name="Slide Number Placeholder 3">
            <a:extLst>
              <a:ext uri="{FF2B5EF4-FFF2-40B4-BE49-F238E27FC236}">
                <a16:creationId xmlns:a16="http://schemas.microsoft.com/office/drawing/2014/main" id="{EDB9DCDA-5E16-7147-8E04-E25CC3A037C4}"/>
              </a:ext>
            </a:extLst>
          </p:cNvPr>
          <p:cNvSpPr>
            <a:spLocks noGrp="1"/>
          </p:cNvSpPr>
          <p:nvPr>
            <p:ph type="sldNum" sz="quarter" idx="10"/>
          </p:nvPr>
        </p:nvSpPr>
        <p:spPr/>
        <p:txBody>
          <a:bodyPr/>
          <a:lstStyle/>
          <a:p>
            <a:fld id="{A35D118A-333E-D14F-A7CC-F26895C7C671}" type="slidenum">
              <a:rPr lang="en-US" smtClean="0"/>
              <a:t>6</a:t>
            </a:fld>
            <a:endParaRPr lang="en-US" dirty="0"/>
          </a:p>
        </p:txBody>
      </p:sp>
      <p:grpSp>
        <p:nvGrpSpPr>
          <p:cNvPr id="29" name="Group 28">
            <a:extLst>
              <a:ext uri="{FF2B5EF4-FFF2-40B4-BE49-F238E27FC236}">
                <a16:creationId xmlns:a16="http://schemas.microsoft.com/office/drawing/2014/main" id="{E7F4F62C-F1DF-5E9D-CAA1-AA5CFC436992}"/>
              </a:ext>
            </a:extLst>
          </p:cNvPr>
          <p:cNvGrpSpPr/>
          <p:nvPr/>
        </p:nvGrpSpPr>
        <p:grpSpPr>
          <a:xfrm>
            <a:off x="363224" y="1594345"/>
            <a:ext cx="4573150" cy="2287314"/>
            <a:chOff x="7034156" y="-522"/>
            <a:chExt cx="4532462" cy="2453388"/>
          </a:xfrm>
        </p:grpSpPr>
        <mc:AlternateContent xmlns:mc="http://schemas.openxmlformats.org/markup-compatibility/2006" xmlns:p14="http://schemas.microsoft.com/office/powerpoint/2010/main">
          <mc:Choice Requires="p14">
            <p:contentPart p14:bwMode="auto" r:id="rId2">
              <p14:nvContentPartPr>
                <p14:cNvPr id="22" name="Ink 21">
                  <a:extLst>
                    <a:ext uri="{FF2B5EF4-FFF2-40B4-BE49-F238E27FC236}">
                      <a16:creationId xmlns:a16="http://schemas.microsoft.com/office/drawing/2014/main" id="{BB3993C5-99C2-AC7F-EE1E-EFDB8C3A0E65}"/>
                    </a:ext>
                  </a:extLst>
                </p14:cNvPr>
                <p14:cNvContentPartPr/>
                <p14:nvPr/>
              </p14:nvContentPartPr>
              <p14:xfrm>
                <a:off x="10113436" y="-522"/>
                <a:ext cx="1084320" cy="514800"/>
              </p14:xfrm>
            </p:contentPart>
          </mc:Choice>
          <mc:Fallback xmlns="">
            <p:pic>
              <p:nvPicPr>
                <p:cNvPr id="22" name="Ink 21">
                  <a:extLst>
                    <a:ext uri="{FF2B5EF4-FFF2-40B4-BE49-F238E27FC236}">
                      <a16:creationId xmlns:a16="http://schemas.microsoft.com/office/drawing/2014/main" id="{BB3993C5-99C2-AC7F-EE1E-EFDB8C3A0E65}"/>
                    </a:ext>
                  </a:extLst>
                </p:cNvPr>
                <p:cNvPicPr/>
                <p:nvPr/>
              </p:nvPicPr>
              <p:blipFill>
                <a:blip r:embed="rId3"/>
                <a:stretch>
                  <a:fillRect/>
                </a:stretch>
              </p:blipFill>
              <p:spPr>
                <a:xfrm>
                  <a:off x="10104516" y="-10177"/>
                  <a:ext cx="1101803" cy="533724"/>
                </a:xfrm>
                <a:prstGeom prst="rect">
                  <a:avLst/>
                </a:prstGeom>
              </p:spPr>
            </p:pic>
          </mc:Fallback>
        </mc:AlternateContent>
        <p:grpSp>
          <p:nvGrpSpPr>
            <p:cNvPr id="28" name="Group 27">
              <a:extLst>
                <a:ext uri="{FF2B5EF4-FFF2-40B4-BE49-F238E27FC236}">
                  <a16:creationId xmlns:a16="http://schemas.microsoft.com/office/drawing/2014/main" id="{DB04E859-6545-FC51-FEF9-607EE41DC536}"/>
                </a:ext>
              </a:extLst>
            </p:cNvPr>
            <p:cNvGrpSpPr/>
            <p:nvPr/>
          </p:nvGrpSpPr>
          <p:grpSpPr>
            <a:xfrm>
              <a:off x="7034156" y="46278"/>
              <a:ext cx="4532462" cy="2406588"/>
              <a:chOff x="7034156" y="46278"/>
              <a:chExt cx="4532462" cy="2406588"/>
            </a:xfrm>
          </p:grpSpPr>
          <p:pic>
            <p:nvPicPr>
              <p:cNvPr id="6" name="Picture 5" descr="A diagram of a flowchart&#10;&#10;Description automatically generated">
                <a:extLst>
                  <a:ext uri="{FF2B5EF4-FFF2-40B4-BE49-F238E27FC236}">
                    <a16:creationId xmlns:a16="http://schemas.microsoft.com/office/drawing/2014/main" id="{A0F37E5E-66CB-C030-3D6C-6486E8BE7975}"/>
                  </a:ext>
                </a:extLst>
              </p:cNvPr>
              <p:cNvPicPr>
                <a:picLocks noChangeAspect="1"/>
              </p:cNvPicPr>
              <p:nvPr/>
            </p:nvPicPr>
            <p:blipFill rotWithShape="1">
              <a:blip r:embed="rId4"/>
              <a:srcRect b="37560"/>
              <a:stretch/>
            </p:blipFill>
            <p:spPr>
              <a:xfrm>
                <a:off x="7135119" y="410547"/>
                <a:ext cx="4431499" cy="2042319"/>
              </a:xfrm>
              <a:prstGeom prst="rect">
                <a:avLst/>
              </a:prstGeom>
            </p:spPr>
          </p:pic>
          <p:sp>
            <p:nvSpPr>
              <p:cNvPr id="7" name="TextBox 6">
                <a:extLst>
                  <a:ext uri="{FF2B5EF4-FFF2-40B4-BE49-F238E27FC236}">
                    <a16:creationId xmlns:a16="http://schemas.microsoft.com/office/drawing/2014/main" id="{A8057D6B-4877-714B-3989-086135050F0D}"/>
                  </a:ext>
                </a:extLst>
              </p:cNvPr>
              <p:cNvSpPr txBox="1"/>
              <p:nvPr/>
            </p:nvSpPr>
            <p:spPr>
              <a:xfrm>
                <a:off x="7034156" y="107291"/>
                <a:ext cx="2026517" cy="246221"/>
              </a:xfrm>
              <a:prstGeom prst="rect">
                <a:avLst/>
              </a:prstGeom>
              <a:noFill/>
            </p:spPr>
            <p:txBody>
              <a:bodyPr wrap="none" rtlCol="0">
                <a:spAutoFit/>
              </a:bodyPr>
              <a:lstStyle/>
              <a:p>
                <a:pPr algn="l"/>
                <a:r>
                  <a:rPr lang="en-US" sz="1000" i="1" dirty="0">
                    <a:solidFill>
                      <a:schemeClr val="bg2">
                        <a:lumMod val="50000"/>
                      </a:schemeClr>
                    </a:solidFill>
                  </a:rPr>
                  <a:t>Core Java Volume I: Fundamentals</a:t>
                </a:r>
                <a:endParaRPr lang="en-CA" sz="1000" dirty="0">
                  <a:solidFill>
                    <a:schemeClr val="bg2">
                      <a:lumMod val="50000"/>
                    </a:schemeClr>
                  </a:solidFill>
                  <a:latin typeface="+mn-lt"/>
                </a:endParaRPr>
              </a:p>
            </p:txBody>
          </p:sp>
          <p:grpSp>
            <p:nvGrpSpPr>
              <p:cNvPr id="11" name="Group 10">
                <a:extLst>
                  <a:ext uri="{FF2B5EF4-FFF2-40B4-BE49-F238E27FC236}">
                    <a16:creationId xmlns:a16="http://schemas.microsoft.com/office/drawing/2014/main" id="{E884001B-0B71-14A8-C6F7-9A1914ADE011}"/>
                  </a:ext>
                </a:extLst>
              </p:cNvPr>
              <p:cNvGrpSpPr/>
              <p:nvPr/>
            </p:nvGrpSpPr>
            <p:grpSpPr>
              <a:xfrm>
                <a:off x="8994556" y="296478"/>
                <a:ext cx="988200" cy="310320"/>
                <a:chOff x="8994556" y="296478"/>
                <a:chExt cx="988200" cy="310320"/>
              </a:xfrm>
            </p:grpSpPr>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963F2B53-159D-35CD-534C-12943AE6F757}"/>
                        </a:ext>
                      </a:extLst>
                    </p14:cNvPr>
                    <p14:cNvContentPartPr/>
                    <p14:nvPr/>
                  </p14:nvContentPartPr>
                  <p14:xfrm>
                    <a:off x="9022276" y="296478"/>
                    <a:ext cx="960480" cy="310320"/>
                  </p14:xfrm>
                </p:contentPart>
              </mc:Choice>
              <mc:Fallback xmlns="">
                <p:pic>
                  <p:nvPicPr>
                    <p:cNvPr id="9" name="Ink 8">
                      <a:extLst>
                        <a:ext uri="{FF2B5EF4-FFF2-40B4-BE49-F238E27FC236}">
                          <a16:creationId xmlns:a16="http://schemas.microsoft.com/office/drawing/2014/main" id="{963F2B53-159D-35CD-534C-12943AE6F757}"/>
                        </a:ext>
                      </a:extLst>
                    </p:cNvPr>
                    <p:cNvPicPr/>
                    <p:nvPr/>
                  </p:nvPicPr>
                  <p:blipFill>
                    <a:blip r:embed="rId6"/>
                    <a:stretch>
                      <a:fillRect/>
                    </a:stretch>
                  </p:blipFill>
                  <p:spPr>
                    <a:xfrm>
                      <a:off x="9013356" y="286829"/>
                      <a:ext cx="977963" cy="329233"/>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5F4A3073-A21B-4325-F0B4-53BCFF2D7F87}"/>
                        </a:ext>
                      </a:extLst>
                    </p14:cNvPr>
                    <p14:cNvContentPartPr/>
                    <p14:nvPr/>
                  </p14:nvContentPartPr>
                  <p14:xfrm>
                    <a:off x="8994556" y="516078"/>
                    <a:ext cx="114840" cy="77040"/>
                  </p14:xfrm>
                </p:contentPart>
              </mc:Choice>
              <mc:Fallback xmlns="">
                <p:pic>
                  <p:nvPicPr>
                    <p:cNvPr id="10" name="Ink 9">
                      <a:extLst>
                        <a:ext uri="{FF2B5EF4-FFF2-40B4-BE49-F238E27FC236}">
                          <a16:creationId xmlns:a16="http://schemas.microsoft.com/office/drawing/2014/main" id="{5F4A3073-A21B-4325-F0B4-53BCFF2D7F87}"/>
                        </a:ext>
                      </a:extLst>
                    </p:cNvPr>
                    <p:cNvPicPr/>
                    <p:nvPr/>
                  </p:nvPicPr>
                  <p:blipFill>
                    <a:blip r:embed="rId8"/>
                    <a:stretch>
                      <a:fillRect/>
                    </a:stretch>
                  </p:blipFill>
                  <p:spPr>
                    <a:xfrm>
                      <a:off x="8985640" y="506448"/>
                      <a:ext cx="132316" cy="95915"/>
                    </a:xfrm>
                    <a:prstGeom prst="rect">
                      <a:avLst/>
                    </a:prstGeom>
                  </p:spPr>
                </p:pic>
              </mc:Fallback>
            </mc:AlternateContent>
          </p:grpSp>
          <p:grpSp>
            <p:nvGrpSpPr>
              <p:cNvPr id="25" name="Group 24">
                <a:extLst>
                  <a:ext uri="{FF2B5EF4-FFF2-40B4-BE49-F238E27FC236}">
                    <a16:creationId xmlns:a16="http://schemas.microsoft.com/office/drawing/2014/main" id="{3B1D4AA5-9BA5-46B8-C549-DA1C43F1BE37}"/>
                  </a:ext>
                </a:extLst>
              </p:cNvPr>
              <p:cNvGrpSpPr/>
              <p:nvPr/>
            </p:nvGrpSpPr>
            <p:grpSpPr>
              <a:xfrm>
                <a:off x="9965116" y="46278"/>
                <a:ext cx="1121760" cy="347040"/>
                <a:chOff x="9965116" y="46278"/>
                <a:chExt cx="1121760" cy="347040"/>
              </a:xfrm>
            </p:grpSpPr>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30EF37D2-BA98-C82B-ED96-679EA89F7791}"/>
                        </a:ext>
                      </a:extLst>
                    </p14:cNvPr>
                    <p14:cNvContentPartPr/>
                    <p14:nvPr/>
                  </p14:nvContentPartPr>
                  <p14:xfrm>
                    <a:off x="10244836" y="118278"/>
                    <a:ext cx="140760" cy="161640"/>
                  </p14:xfrm>
                </p:contentPart>
              </mc:Choice>
              <mc:Fallback xmlns="">
                <p:pic>
                  <p:nvPicPr>
                    <p:cNvPr id="12" name="Ink 11">
                      <a:extLst>
                        <a:ext uri="{FF2B5EF4-FFF2-40B4-BE49-F238E27FC236}">
                          <a16:creationId xmlns:a16="http://schemas.microsoft.com/office/drawing/2014/main" id="{30EF37D2-BA98-C82B-ED96-679EA89F7791}"/>
                        </a:ext>
                      </a:extLst>
                    </p:cNvPr>
                    <p:cNvPicPr/>
                    <p:nvPr/>
                  </p:nvPicPr>
                  <p:blipFill>
                    <a:blip r:embed="rId10"/>
                    <a:stretch>
                      <a:fillRect/>
                    </a:stretch>
                  </p:blipFill>
                  <p:spPr>
                    <a:xfrm>
                      <a:off x="10235927" y="108634"/>
                      <a:ext cx="158221" cy="180543"/>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6C93A4EF-2A4E-D700-8E28-F5E9C3C34FEF}"/>
                        </a:ext>
                      </a:extLst>
                    </p14:cNvPr>
                    <p14:cNvContentPartPr/>
                    <p14:nvPr/>
                  </p14:nvContentPartPr>
                  <p14:xfrm>
                    <a:off x="10403236" y="139518"/>
                    <a:ext cx="114840" cy="150480"/>
                  </p14:xfrm>
                </p:contentPart>
              </mc:Choice>
              <mc:Fallback xmlns="">
                <p:pic>
                  <p:nvPicPr>
                    <p:cNvPr id="13" name="Ink 12">
                      <a:extLst>
                        <a:ext uri="{FF2B5EF4-FFF2-40B4-BE49-F238E27FC236}">
                          <a16:creationId xmlns:a16="http://schemas.microsoft.com/office/drawing/2014/main" id="{6C93A4EF-2A4E-D700-8E28-F5E9C3C34FEF}"/>
                        </a:ext>
                      </a:extLst>
                    </p:cNvPr>
                    <p:cNvPicPr/>
                    <p:nvPr/>
                  </p:nvPicPr>
                  <p:blipFill>
                    <a:blip r:embed="rId12"/>
                    <a:stretch>
                      <a:fillRect/>
                    </a:stretch>
                  </p:blipFill>
                  <p:spPr>
                    <a:xfrm>
                      <a:off x="10394320" y="129872"/>
                      <a:ext cx="132316" cy="169386"/>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8981866E-99EB-C114-5F58-CE70F28DB473}"/>
                        </a:ext>
                      </a:extLst>
                    </p14:cNvPr>
                    <p14:cNvContentPartPr/>
                    <p14:nvPr/>
                  </p14:nvContentPartPr>
                  <p14:xfrm>
                    <a:off x="10543276" y="195678"/>
                    <a:ext cx="37800" cy="197640"/>
                  </p14:xfrm>
                </p:contentPart>
              </mc:Choice>
              <mc:Fallback xmlns="">
                <p:pic>
                  <p:nvPicPr>
                    <p:cNvPr id="14" name="Ink 13">
                      <a:extLst>
                        <a:ext uri="{FF2B5EF4-FFF2-40B4-BE49-F238E27FC236}">
                          <a16:creationId xmlns:a16="http://schemas.microsoft.com/office/drawing/2014/main" id="{8981866E-99EB-C114-5F58-CE70F28DB473}"/>
                        </a:ext>
                      </a:extLst>
                    </p:cNvPr>
                    <p:cNvPicPr/>
                    <p:nvPr/>
                  </p:nvPicPr>
                  <p:blipFill>
                    <a:blip r:embed="rId14"/>
                    <a:stretch>
                      <a:fillRect/>
                    </a:stretch>
                  </p:blipFill>
                  <p:spPr>
                    <a:xfrm>
                      <a:off x="10534361" y="186028"/>
                      <a:ext cx="55274" cy="21655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255DF2A9-DF86-550F-C38C-D84A161D8A89}"/>
                        </a:ext>
                      </a:extLst>
                    </p14:cNvPr>
                    <p14:cNvContentPartPr/>
                    <p14:nvPr/>
                  </p14:nvContentPartPr>
                  <p14:xfrm>
                    <a:off x="10572076" y="147078"/>
                    <a:ext cx="18000" cy="11160"/>
                  </p14:xfrm>
                </p:contentPart>
              </mc:Choice>
              <mc:Fallback xmlns="">
                <p:pic>
                  <p:nvPicPr>
                    <p:cNvPr id="15" name="Ink 14">
                      <a:extLst>
                        <a:ext uri="{FF2B5EF4-FFF2-40B4-BE49-F238E27FC236}">
                          <a16:creationId xmlns:a16="http://schemas.microsoft.com/office/drawing/2014/main" id="{255DF2A9-DF86-550F-C38C-D84A161D8A89}"/>
                        </a:ext>
                      </a:extLst>
                    </p:cNvPr>
                    <p:cNvPicPr/>
                    <p:nvPr/>
                  </p:nvPicPr>
                  <p:blipFill>
                    <a:blip r:embed="rId16"/>
                    <a:stretch>
                      <a:fillRect/>
                    </a:stretch>
                  </p:blipFill>
                  <p:spPr>
                    <a:xfrm>
                      <a:off x="10563076" y="137457"/>
                      <a:ext cx="35640" cy="30017"/>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 15">
                      <a:extLst>
                        <a:ext uri="{FF2B5EF4-FFF2-40B4-BE49-F238E27FC236}">
                          <a16:creationId xmlns:a16="http://schemas.microsoft.com/office/drawing/2014/main" id="{D2FE62E3-0293-3B5A-EC02-E1CC738780D9}"/>
                        </a:ext>
                      </a:extLst>
                    </p14:cNvPr>
                    <p14:cNvContentPartPr/>
                    <p14:nvPr/>
                  </p14:nvContentPartPr>
                  <p14:xfrm>
                    <a:off x="10608796" y="165798"/>
                    <a:ext cx="118800" cy="140760"/>
                  </p14:xfrm>
                </p:contentPart>
              </mc:Choice>
              <mc:Fallback xmlns="">
                <p:pic>
                  <p:nvPicPr>
                    <p:cNvPr id="16" name="Ink 15">
                      <a:extLst>
                        <a:ext uri="{FF2B5EF4-FFF2-40B4-BE49-F238E27FC236}">
                          <a16:creationId xmlns:a16="http://schemas.microsoft.com/office/drawing/2014/main" id="{D2FE62E3-0293-3B5A-EC02-E1CC738780D9}"/>
                        </a:ext>
                      </a:extLst>
                    </p:cNvPr>
                    <p:cNvPicPr/>
                    <p:nvPr/>
                  </p:nvPicPr>
                  <p:blipFill>
                    <a:blip r:embed="rId18"/>
                    <a:stretch>
                      <a:fillRect/>
                    </a:stretch>
                  </p:blipFill>
                  <p:spPr>
                    <a:xfrm>
                      <a:off x="10599877" y="156157"/>
                      <a:ext cx="136281" cy="159657"/>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Ink 16">
                      <a:extLst>
                        <a:ext uri="{FF2B5EF4-FFF2-40B4-BE49-F238E27FC236}">
                          <a16:creationId xmlns:a16="http://schemas.microsoft.com/office/drawing/2014/main" id="{36298535-4D7C-8FA6-C7E1-49DE39F2689C}"/>
                        </a:ext>
                      </a:extLst>
                    </p14:cNvPr>
                    <p14:cNvContentPartPr/>
                    <p14:nvPr/>
                  </p14:nvContentPartPr>
                  <p14:xfrm>
                    <a:off x="10756756" y="200718"/>
                    <a:ext cx="176760" cy="89280"/>
                  </p14:xfrm>
                </p:contentPart>
              </mc:Choice>
              <mc:Fallback xmlns="">
                <p:pic>
                  <p:nvPicPr>
                    <p:cNvPr id="17" name="Ink 16">
                      <a:extLst>
                        <a:ext uri="{FF2B5EF4-FFF2-40B4-BE49-F238E27FC236}">
                          <a16:creationId xmlns:a16="http://schemas.microsoft.com/office/drawing/2014/main" id="{36298535-4D7C-8FA6-C7E1-49DE39F2689C}"/>
                        </a:ext>
                      </a:extLst>
                    </p:cNvPr>
                    <p:cNvPicPr/>
                    <p:nvPr/>
                  </p:nvPicPr>
                  <p:blipFill>
                    <a:blip r:embed="rId20"/>
                    <a:stretch>
                      <a:fillRect/>
                    </a:stretch>
                  </p:blipFill>
                  <p:spPr>
                    <a:xfrm>
                      <a:off x="10747829" y="191056"/>
                      <a:ext cx="194257" cy="108218"/>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F93E6229-71BA-1BD8-F2F5-318848098241}"/>
                        </a:ext>
                      </a:extLst>
                    </p14:cNvPr>
                    <p14:cNvContentPartPr/>
                    <p14:nvPr/>
                  </p14:nvContentPartPr>
                  <p14:xfrm>
                    <a:off x="10961236" y="46278"/>
                    <a:ext cx="12240" cy="271800"/>
                  </p14:xfrm>
                </p:contentPart>
              </mc:Choice>
              <mc:Fallback xmlns="">
                <p:pic>
                  <p:nvPicPr>
                    <p:cNvPr id="18" name="Ink 17">
                      <a:extLst>
                        <a:ext uri="{FF2B5EF4-FFF2-40B4-BE49-F238E27FC236}">
                          <a16:creationId xmlns:a16="http://schemas.microsoft.com/office/drawing/2014/main" id="{F93E6229-71BA-1BD8-F2F5-318848098241}"/>
                        </a:ext>
                      </a:extLst>
                    </p:cNvPr>
                    <p:cNvPicPr/>
                    <p:nvPr/>
                  </p:nvPicPr>
                  <p:blipFill>
                    <a:blip r:embed="rId22"/>
                    <a:stretch>
                      <a:fillRect/>
                    </a:stretch>
                  </p:blipFill>
                  <p:spPr>
                    <a:xfrm>
                      <a:off x="10952236" y="36626"/>
                      <a:ext cx="29880" cy="290718"/>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1AB3913D-0DB8-E03A-9174-08D298769CE6}"/>
                        </a:ext>
                      </a:extLst>
                    </p14:cNvPr>
                    <p14:cNvContentPartPr/>
                    <p14:nvPr/>
                  </p14:nvContentPartPr>
                  <p14:xfrm>
                    <a:off x="10869796" y="152118"/>
                    <a:ext cx="217080" cy="15840"/>
                  </p14:xfrm>
                </p:contentPart>
              </mc:Choice>
              <mc:Fallback xmlns="">
                <p:pic>
                  <p:nvPicPr>
                    <p:cNvPr id="19" name="Ink 18">
                      <a:extLst>
                        <a:ext uri="{FF2B5EF4-FFF2-40B4-BE49-F238E27FC236}">
                          <a16:creationId xmlns:a16="http://schemas.microsoft.com/office/drawing/2014/main" id="{1AB3913D-0DB8-E03A-9174-08D298769CE6}"/>
                        </a:ext>
                      </a:extLst>
                    </p:cNvPr>
                    <p:cNvPicPr/>
                    <p:nvPr/>
                  </p:nvPicPr>
                  <p:blipFill>
                    <a:blip r:embed="rId24"/>
                    <a:stretch>
                      <a:fillRect/>
                    </a:stretch>
                  </p:blipFill>
                  <p:spPr>
                    <a:xfrm>
                      <a:off x="10860870" y="142459"/>
                      <a:ext cx="234575" cy="34771"/>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Ink 23">
                      <a:extLst>
                        <a:ext uri="{FF2B5EF4-FFF2-40B4-BE49-F238E27FC236}">
                          <a16:creationId xmlns:a16="http://schemas.microsoft.com/office/drawing/2014/main" id="{AD099B4C-B826-AA64-04EC-D41D7F6B7FA5}"/>
                        </a:ext>
                      </a:extLst>
                    </p14:cNvPr>
                    <p14:cNvContentPartPr/>
                    <p14:nvPr/>
                  </p14:nvContentPartPr>
                  <p14:xfrm>
                    <a:off x="9965116" y="266238"/>
                    <a:ext cx="154080" cy="32040"/>
                  </p14:xfrm>
                </p:contentPart>
              </mc:Choice>
              <mc:Fallback xmlns="">
                <p:pic>
                  <p:nvPicPr>
                    <p:cNvPr id="24" name="Ink 23">
                      <a:extLst>
                        <a:ext uri="{FF2B5EF4-FFF2-40B4-BE49-F238E27FC236}">
                          <a16:creationId xmlns:a16="http://schemas.microsoft.com/office/drawing/2014/main" id="{AD099B4C-B826-AA64-04EC-D41D7F6B7FA5}"/>
                        </a:ext>
                      </a:extLst>
                    </p:cNvPr>
                    <p:cNvPicPr/>
                    <p:nvPr/>
                  </p:nvPicPr>
                  <p:blipFill>
                    <a:blip r:embed="rId26"/>
                    <a:stretch>
                      <a:fillRect/>
                    </a:stretch>
                  </p:blipFill>
                  <p:spPr>
                    <a:xfrm>
                      <a:off x="9956199" y="256587"/>
                      <a:ext cx="171557" cy="50955"/>
                    </a:xfrm>
                    <a:prstGeom prst="rect">
                      <a:avLst/>
                    </a:prstGeom>
                  </p:spPr>
                </p:pic>
              </mc:Fallback>
            </mc:AlternateContent>
          </p:grpSp>
        </p:grpSp>
      </p:grpSp>
      <p:sp>
        <p:nvSpPr>
          <p:cNvPr id="35" name="Content Placeholder 2">
            <a:extLst>
              <a:ext uri="{FF2B5EF4-FFF2-40B4-BE49-F238E27FC236}">
                <a16:creationId xmlns:a16="http://schemas.microsoft.com/office/drawing/2014/main" id="{7537D4E2-A3BA-1488-B8A2-DB8BC23B362A}"/>
              </a:ext>
            </a:extLst>
          </p:cNvPr>
          <p:cNvSpPr txBox="1">
            <a:spLocks/>
          </p:cNvSpPr>
          <p:nvPr/>
        </p:nvSpPr>
        <p:spPr bwMode="auto">
          <a:xfrm>
            <a:off x="2833112" y="4116888"/>
            <a:ext cx="4726114" cy="25908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Wingdings" charset="0"/>
              <a:buChar char="§"/>
              <a:defRPr sz="2400">
                <a:solidFill>
                  <a:schemeClr val="tx1"/>
                </a:solidFill>
                <a:latin typeface="Arial"/>
                <a:ea typeface="ＭＳ Ｐゴシック" charset="0"/>
                <a:cs typeface="ＭＳ Ｐゴシック" charset="0"/>
              </a:defRPr>
            </a:lvl1pPr>
            <a:lvl2pPr marL="742950" indent="-285750" algn="l" rtl="0" eaLnBrk="1" fontAlgn="base" hangingPunct="1">
              <a:spcBef>
                <a:spcPct val="20000"/>
              </a:spcBef>
              <a:spcAft>
                <a:spcPct val="0"/>
              </a:spcAft>
              <a:buFont typeface="Wingdings" charset="0"/>
              <a:buChar char="§"/>
              <a:defRPr sz="2200">
                <a:solidFill>
                  <a:schemeClr val="tx1"/>
                </a:solidFill>
                <a:latin typeface="Arial"/>
                <a:ea typeface="ＭＳ Ｐゴシック" pitchFamily="-32" charset="-128"/>
              </a:defRPr>
            </a:lvl2pPr>
            <a:lvl3pPr marL="11430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3pPr>
            <a:lvl4pPr marL="16002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4pPr>
            <a:lvl5pPr marL="20574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9pPr>
          </a:lstStyle>
          <a:p>
            <a:pPr>
              <a:buFont typeface="Wingdings" panose="05000000000000000000" pitchFamily="2" charset="2"/>
              <a:buChar char="Ø"/>
            </a:pPr>
            <a:r>
              <a:rPr lang="en-US" sz="1800" kern="0" dirty="0" err="1">
                <a:solidFill>
                  <a:srgbClr val="FF0000"/>
                </a:solidFill>
              </a:rPr>
              <a:t>classNotFoundException</a:t>
            </a:r>
            <a:endParaRPr lang="en-US" sz="1800" kern="0" dirty="0">
              <a:solidFill>
                <a:srgbClr val="FF0000"/>
              </a:solidFill>
            </a:endParaRPr>
          </a:p>
          <a:p>
            <a:pPr>
              <a:buFont typeface="Wingdings" panose="05000000000000000000" pitchFamily="2" charset="2"/>
              <a:buChar char="Ø"/>
            </a:pPr>
            <a:r>
              <a:rPr lang="en-US" sz="1800" kern="0" dirty="0" err="1">
                <a:solidFill>
                  <a:srgbClr val="FF0000"/>
                </a:solidFill>
              </a:rPr>
              <a:t>IOException</a:t>
            </a:r>
            <a:endParaRPr lang="en-US" sz="1800" kern="0" dirty="0">
              <a:solidFill>
                <a:srgbClr val="FF0000"/>
              </a:solidFill>
            </a:endParaRPr>
          </a:p>
          <a:p>
            <a:pPr>
              <a:buFont typeface="Wingdings" panose="05000000000000000000" pitchFamily="2" charset="2"/>
              <a:buChar char="Ø"/>
            </a:pPr>
            <a:r>
              <a:rPr lang="en-US" sz="1800" kern="0" dirty="0" err="1">
                <a:solidFill>
                  <a:srgbClr val="FF0000"/>
                </a:solidFill>
              </a:rPr>
              <a:t>InterruptedException</a:t>
            </a:r>
            <a:endParaRPr lang="en-US" sz="1800" kern="0" dirty="0">
              <a:solidFill>
                <a:srgbClr val="FF0000"/>
              </a:solidFill>
            </a:endParaRPr>
          </a:p>
          <a:p>
            <a:pPr>
              <a:buFont typeface="Wingdings" panose="05000000000000000000" pitchFamily="2" charset="2"/>
              <a:buChar char="Ø"/>
            </a:pPr>
            <a:r>
              <a:rPr lang="en-US" sz="1800" kern="0" dirty="0" err="1">
                <a:solidFill>
                  <a:srgbClr val="FF0000"/>
                </a:solidFill>
              </a:rPr>
              <a:t>NumberFormatException</a:t>
            </a:r>
            <a:endParaRPr lang="en-US" sz="1800" kern="0" dirty="0">
              <a:solidFill>
                <a:srgbClr val="FF0000"/>
              </a:solidFill>
            </a:endParaRPr>
          </a:p>
          <a:p>
            <a:pPr>
              <a:buFont typeface="Wingdings" panose="05000000000000000000" pitchFamily="2" charset="2"/>
              <a:buChar char="Ø"/>
            </a:pPr>
            <a:r>
              <a:rPr lang="en-US" sz="1800" kern="0" dirty="0" err="1">
                <a:solidFill>
                  <a:schemeClr val="accent6">
                    <a:lumMod val="50000"/>
                  </a:schemeClr>
                </a:solidFill>
              </a:rPr>
              <a:t>RuntimeException</a:t>
            </a:r>
            <a:endParaRPr lang="en-US" sz="1800" kern="0" dirty="0">
              <a:solidFill>
                <a:schemeClr val="accent6">
                  <a:lumMod val="50000"/>
                </a:schemeClr>
              </a:solidFill>
            </a:endParaRPr>
          </a:p>
          <a:p>
            <a:pPr lvl="1">
              <a:buFont typeface="Wingdings" panose="05000000000000000000" pitchFamily="2" charset="2"/>
              <a:buChar char="Ø"/>
            </a:pPr>
            <a:r>
              <a:rPr lang="en-US" sz="1600" kern="0" dirty="0" err="1">
                <a:solidFill>
                  <a:schemeClr val="accent6">
                    <a:lumMod val="50000"/>
                  </a:schemeClr>
                </a:solidFill>
              </a:rPr>
              <a:t>ArithmeticException</a:t>
            </a:r>
            <a:r>
              <a:rPr lang="en-US" sz="1600" kern="0" dirty="0">
                <a:solidFill>
                  <a:schemeClr val="accent6">
                    <a:lumMod val="50000"/>
                  </a:schemeClr>
                </a:solidFill>
              </a:rPr>
              <a:t> </a:t>
            </a:r>
            <a:r>
              <a:rPr lang="en-US" sz="1600" kern="0" dirty="0"/>
              <a:t>(/ by 0)</a:t>
            </a:r>
          </a:p>
          <a:p>
            <a:pPr lvl="1">
              <a:buFont typeface="Wingdings" panose="05000000000000000000" pitchFamily="2" charset="2"/>
              <a:buChar char="Ø"/>
            </a:pPr>
            <a:r>
              <a:rPr lang="en-US" sz="1600" kern="0" dirty="0" err="1">
                <a:solidFill>
                  <a:schemeClr val="accent6">
                    <a:lumMod val="50000"/>
                  </a:schemeClr>
                </a:solidFill>
              </a:rPr>
              <a:t>NullPointerException</a:t>
            </a:r>
            <a:r>
              <a:rPr lang="en-US" sz="1600" kern="0" dirty="0">
                <a:solidFill>
                  <a:schemeClr val="accent6">
                    <a:lumMod val="50000"/>
                  </a:schemeClr>
                </a:solidFill>
              </a:rPr>
              <a:t> </a:t>
            </a:r>
            <a:r>
              <a:rPr lang="en-US" sz="1600" kern="0" dirty="0"/>
              <a:t>(reference to null)</a:t>
            </a:r>
          </a:p>
        </p:txBody>
      </p:sp>
      <p:grpSp>
        <p:nvGrpSpPr>
          <p:cNvPr id="57" name="Group 56">
            <a:extLst>
              <a:ext uri="{FF2B5EF4-FFF2-40B4-BE49-F238E27FC236}">
                <a16:creationId xmlns:a16="http://schemas.microsoft.com/office/drawing/2014/main" id="{35997FA0-FFE6-B9FA-BE38-0A3116BC7C70}"/>
              </a:ext>
            </a:extLst>
          </p:cNvPr>
          <p:cNvGrpSpPr/>
          <p:nvPr/>
        </p:nvGrpSpPr>
        <p:grpSpPr>
          <a:xfrm>
            <a:off x="2600893" y="3860606"/>
            <a:ext cx="277560" cy="1807200"/>
            <a:chOff x="2932815" y="4009800"/>
            <a:chExt cx="277560" cy="1807200"/>
          </a:xfrm>
        </p:grpSpPr>
        <mc:AlternateContent xmlns:mc="http://schemas.openxmlformats.org/markup-compatibility/2006" xmlns:p14="http://schemas.microsoft.com/office/powerpoint/2010/main">
          <mc:Choice Requires="p14">
            <p:contentPart p14:bwMode="auto" r:id="rId27">
              <p14:nvContentPartPr>
                <p14:cNvPr id="49" name="Ink 48">
                  <a:extLst>
                    <a:ext uri="{FF2B5EF4-FFF2-40B4-BE49-F238E27FC236}">
                      <a16:creationId xmlns:a16="http://schemas.microsoft.com/office/drawing/2014/main" id="{558A65C8-4F5B-3A2B-08F5-E8C9F5509340}"/>
                    </a:ext>
                  </a:extLst>
                </p14:cNvPr>
                <p14:cNvContentPartPr/>
                <p14:nvPr/>
              </p14:nvContentPartPr>
              <p14:xfrm>
                <a:off x="2933175" y="4009800"/>
                <a:ext cx="237600" cy="420840"/>
              </p14:xfrm>
            </p:contentPart>
          </mc:Choice>
          <mc:Fallback xmlns="">
            <p:pic>
              <p:nvPicPr>
                <p:cNvPr id="49" name="Ink 48">
                  <a:extLst>
                    <a:ext uri="{FF2B5EF4-FFF2-40B4-BE49-F238E27FC236}">
                      <a16:creationId xmlns:a16="http://schemas.microsoft.com/office/drawing/2014/main" id="{558A65C8-4F5B-3A2B-08F5-E8C9F5509340}"/>
                    </a:ext>
                  </a:extLst>
                </p:cNvPr>
                <p:cNvPicPr/>
                <p:nvPr/>
              </p:nvPicPr>
              <p:blipFill>
                <a:blip r:embed="rId28"/>
                <a:stretch>
                  <a:fillRect/>
                </a:stretch>
              </p:blipFill>
              <p:spPr>
                <a:xfrm>
                  <a:off x="2924535" y="4000800"/>
                  <a:ext cx="255240" cy="438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0" name="Ink 49">
                  <a:extLst>
                    <a:ext uri="{FF2B5EF4-FFF2-40B4-BE49-F238E27FC236}">
                      <a16:creationId xmlns:a16="http://schemas.microsoft.com/office/drawing/2014/main" id="{55107E9E-2A91-C216-160A-FF858DD5C15B}"/>
                    </a:ext>
                  </a:extLst>
                </p14:cNvPr>
                <p14:cNvContentPartPr/>
                <p14:nvPr/>
              </p14:nvContentPartPr>
              <p14:xfrm>
                <a:off x="2932815" y="4419120"/>
                <a:ext cx="277560" cy="420480"/>
              </p14:xfrm>
            </p:contentPart>
          </mc:Choice>
          <mc:Fallback xmlns="">
            <p:pic>
              <p:nvPicPr>
                <p:cNvPr id="50" name="Ink 49">
                  <a:extLst>
                    <a:ext uri="{FF2B5EF4-FFF2-40B4-BE49-F238E27FC236}">
                      <a16:creationId xmlns:a16="http://schemas.microsoft.com/office/drawing/2014/main" id="{55107E9E-2A91-C216-160A-FF858DD5C15B}"/>
                    </a:ext>
                  </a:extLst>
                </p:cNvPr>
                <p:cNvPicPr/>
                <p:nvPr/>
              </p:nvPicPr>
              <p:blipFill>
                <a:blip r:embed="rId30"/>
                <a:stretch>
                  <a:fillRect/>
                </a:stretch>
              </p:blipFill>
              <p:spPr>
                <a:xfrm>
                  <a:off x="2924175" y="4410480"/>
                  <a:ext cx="29520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2" name="Ink 51">
                  <a:extLst>
                    <a:ext uri="{FF2B5EF4-FFF2-40B4-BE49-F238E27FC236}">
                      <a16:creationId xmlns:a16="http://schemas.microsoft.com/office/drawing/2014/main" id="{CE337571-0C74-F16A-9F1D-B9034A17538D}"/>
                    </a:ext>
                  </a:extLst>
                </p14:cNvPr>
                <p14:cNvContentPartPr/>
                <p14:nvPr/>
              </p14:nvContentPartPr>
              <p14:xfrm>
                <a:off x="2942895" y="4847520"/>
                <a:ext cx="246960" cy="269640"/>
              </p14:xfrm>
            </p:contentPart>
          </mc:Choice>
          <mc:Fallback xmlns="">
            <p:pic>
              <p:nvPicPr>
                <p:cNvPr id="52" name="Ink 51">
                  <a:extLst>
                    <a:ext uri="{FF2B5EF4-FFF2-40B4-BE49-F238E27FC236}">
                      <a16:creationId xmlns:a16="http://schemas.microsoft.com/office/drawing/2014/main" id="{CE337571-0C74-F16A-9F1D-B9034A17538D}"/>
                    </a:ext>
                  </a:extLst>
                </p:cNvPr>
                <p:cNvPicPr/>
                <p:nvPr/>
              </p:nvPicPr>
              <p:blipFill>
                <a:blip r:embed="rId32"/>
                <a:stretch>
                  <a:fillRect/>
                </a:stretch>
              </p:blipFill>
              <p:spPr>
                <a:xfrm>
                  <a:off x="2933895" y="4838880"/>
                  <a:ext cx="26460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4" name="Ink 53">
                  <a:extLst>
                    <a:ext uri="{FF2B5EF4-FFF2-40B4-BE49-F238E27FC236}">
                      <a16:creationId xmlns:a16="http://schemas.microsoft.com/office/drawing/2014/main" id="{76A58351-66BA-FA9E-5849-082F852D3CDB}"/>
                    </a:ext>
                  </a:extLst>
                </p14:cNvPr>
                <p14:cNvContentPartPr/>
                <p14:nvPr/>
              </p14:nvContentPartPr>
              <p14:xfrm>
                <a:off x="2951895" y="5124360"/>
                <a:ext cx="247320" cy="334080"/>
              </p14:xfrm>
            </p:contentPart>
          </mc:Choice>
          <mc:Fallback xmlns="">
            <p:pic>
              <p:nvPicPr>
                <p:cNvPr id="54" name="Ink 53">
                  <a:extLst>
                    <a:ext uri="{FF2B5EF4-FFF2-40B4-BE49-F238E27FC236}">
                      <a16:creationId xmlns:a16="http://schemas.microsoft.com/office/drawing/2014/main" id="{76A58351-66BA-FA9E-5849-082F852D3CDB}"/>
                    </a:ext>
                  </a:extLst>
                </p:cNvPr>
                <p:cNvPicPr/>
                <p:nvPr/>
              </p:nvPicPr>
              <p:blipFill>
                <a:blip r:embed="rId34"/>
                <a:stretch>
                  <a:fillRect/>
                </a:stretch>
              </p:blipFill>
              <p:spPr>
                <a:xfrm>
                  <a:off x="2943255" y="5115360"/>
                  <a:ext cx="26496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6" name="Ink 55">
                  <a:extLst>
                    <a:ext uri="{FF2B5EF4-FFF2-40B4-BE49-F238E27FC236}">
                      <a16:creationId xmlns:a16="http://schemas.microsoft.com/office/drawing/2014/main" id="{AFDCC231-FCCB-62D3-1B83-A74D1F0CC4B6}"/>
                    </a:ext>
                  </a:extLst>
                </p14:cNvPr>
                <p14:cNvContentPartPr/>
                <p14:nvPr/>
              </p14:nvContentPartPr>
              <p14:xfrm>
                <a:off x="2961255" y="5448000"/>
                <a:ext cx="237600" cy="369000"/>
              </p14:xfrm>
            </p:contentPart>
          </mc:Choice>
          <mc:Fallback xmlns="">
            <p:pic>
              <p:nvPicPr>
                <p:cNvPr id="56" name="Ink 55">
                  <a:extLst>
                    <a:ext uri="{FF2B5EF4-FFF2-40B4-BE49-F238E27FC236}">
                      <a16:creationId xmlns:a16="http://schemas.microsoft.com/office/drawing/2014/main" id="{AFDCC231-FCCB-62D3-1B83-A74D1F0CC4B6}"/>
                    </a:ext>
                  </a:extLst>
                </p:cNvPr>
                <p:cNvPicPr/>
                <p:nvPr/>
              </p:nvPicPr>
              <p:blipFill>
                <a:blip r:embed="rId36"/>
                <a:stretch>
                  <a:fillRect/>
                </a:stretch>
              </p:blipFill>
              <p:spPr>
                <a:xfrm>
                  <a:off x="2952615" y="5439360"/>
                  <a:ext cx="255240" cy="386640"/>
                </a:xfrm>
                <a:prstGeom prst="rect">
                  <a:avLst/>
                </a:prstGeom>
              </p:spPr>
            </p:pic>
          </mc:Fallback>
        </mc:AlternateContent>
      </p:grpSp>
      <p:grpSp>
        <p:nvGrpSpPr>
          <p:cNvPr id="60" name="Group 59">
            <a:extLst>
              <a:ext uri="{FF2B5EF4-FFF2-40B4-BE49-F238E27FC236}">
                <a16:creationId xmlns:a16="http://schemas.microsoft.com/office/drawing/2014/main" id="{06BB121D-4F37-274B-0410-43EFE876B9A5}"/>
              </a:ext>
            </a:extLst>
          </p:cNvPr>
          <p:cNvGrpSpPr/>
          <p:nvPr/>
        </p:nvGrpSpPr>
        <p:grpSpPr>
          <a:xfrm>
            <a:off x="3239173" y="5736566"/>
            <a:ext cx="110520" cy="507960"/>
            <a:chOff x="3571095" y="5885760"/>
            <a:chExt cx="110520" cy="507960"/>
          </a:xfrm>
        </p:grpSpPr>
        <mc:AlternateContent xmlns:mc="http://schemas.openxmlformats.org/markup-compatibility/2006" xmlns:p14="http://schemas.microsoft.com/office/powerpoint/2010/main">
          <mc:Choice Requires="p14">
            <p:contentPart p14:bwMode="auto" r:id="rId37">
              <p14:nvContentPartPr>
                <p14:cNvPr id="58" name="Ink 57">
                  <a:extLst>
                    <a:ext uri="{FF2B5EF4-FFF2-40B4-BE49-F238E27FC236}">
                      <a16:creationId xmlns:a16="http://schemas.microsoft.com/office/drawing/2014/main" id="{4030147F-14BF-39FA-EEC6-A77B9838789B}"/>
                    </a:ext>
                  </a:extLst>
                </p14:cNvPr>
                <p14:cNvContentPartPr/>
                <p14:nvPr/>
              </p14:nvContentPartPr>
              <p14:xfrm>
                <a:off x="3571095" y="5885760"/>
                <a:ext cx="110520" cy="185400"/>
              </p14:xfrm>
            </p:contentPart>
          </mc:Choice>
          <mc:Fallback xmlns="">
            <p:pic>
              <p:nvPicPr>
                <p:cNvPr id="58" name="Ink 57">
                  <a:extLst>
                    <a:ext uri="{FF2B5EF4-FFF2-40B4-BE49-F238E27FC236}">
                      <a16:creationId xmlns:a16="http://schemas.microsoft.com/office/drawing/2014/main" id="{4030147F-14BF-39FA-EEC6-A77B9838789B}"/>
                    </a:ext>
                  </a:extLst>
                </p:cNvPr>
                <p:cNvPicPr/>
                <p:nvPr/>
              </p:nvPicPr>
              <p:blipFill>
                <a:blip r:embed="rId38"/>
                <a:stretch>
                  <a:fillRect/>
                </a:stretch>
              </p:blipFill>
              <p:spPr>
                <a:xfrm>
                  <a:off x="3562095" y="5877120"/>
                  <a:ext cx="12816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9" name="Ink 58">
                  <a:extLst>
                    <a:ext uri="{FF2B5EF4-FFF2-40B4-BE49-F238E27FC236}">
                      <a16:creationId xmlns:a16="http://schemas.microsoft.com/office/drawing/2014/main" id="{09E8B634-1FC9-F047-86CC-520572CCBFC5}"/>
                    </a:ext>
                  </a:extLst>
                </p14:cNvPr>
                <p14:cNvContentPartPr/>
                <p14:nvPr/>
              </p14:nvContentPartPr>
              <p14:xfrm>
                <a:off x="3590535" y="6095640"/>
                <a:ext cx="70920" cy="298080"/>
              </p14:xfrm>
            </p:contentPart>
          </mc:Choice>
          <mc:Fallback xmlns="">
            <p:pic>
              <p:nvPicPr>
                <p:cNvPr id="59" name="Ink 58">
                  <a:extLst>
                    <a:ext uri="{FF2B5EF4-FFF2-40B4-BE49-F238E27FC236}">
                      <a16:creationId xmlns:a16="http://schemas.microsoft.com/office/drawing/2014/main" id="{09E8B634-1FC9-F047-86CC-520572CCBFC5}"/>
                    </a:ext>
                  </a:extLst>
                </p:cNvPr>
                <p:cNvPicPr/>
                <p:nvPr/>
              </p:nvPicPr>
              <p:blipFill>
                <a:blip r:embed="rId40"/>
                <a:stretch>
                  <a:fillRect/>
                </a:stretch>
              </p:blipFill>
              <p:spPr>
                <a:xfrm>
                  <a:off x="3581895" y="6087000"/>
                  <a:ext cx="88560" cy="315720"/>
                </a:xfrm>
                <a:prstGeom prst="rect">
                  <a:avLst/>
                </a:prstGeom>
              </p:spPr>
            </p:pic>
          </mc:Fallback>
        </mc:AlternateContent>
      </p:grpSp>
    </p:spTree>
    <p:extLst>
      <p:ext uri="{BB962C8B-B14F-4D97-AF65-F5344CB8AC3E}">
        <p14:creationId xmlns:p14="http://schemas.microsoft.com/office/powerpoint/2010/main" val="4166809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6E41-DCE6-474B-B729-B06A7F64BB1F}"/>
              </a:ext>
            </a:extLst>
          </p:cNvPr>
          <p:cNvSpPr>
            <a:spLocks noGrp="1"/>
          </p:cNvSpPr>
          <p:nvPr>
            <p:ph type="title"/>
          </p:nvPr>
        </p:nvSpPr>
        <p:spPr>
          <a:xfrm>
            <a:off x="653374" y="381000"/>
            <a:ext cx="10090826" cy="609600"/>
          </a:xfrm>
        </p:spPr>
        <p:txBody>
          <a:bodyPr/>
          <a:lstStyle/>
          <a:p>
            <a:r>
              <a:rPr lang="en-US" dirty="0"/>
              <a:t>Working with Files</a:t>
            </a:r>
          </a:p>
        </p:txBody>
      </p:sp>
      <p:sp>
        <p:nvSpPr>
          <p:cNvPr id="3" name="Content Placeholder 2">
            <a:extLst>
              <a:ext uri="{FF2B5EF4-FFF2-40B4-BE49-F238E27FC236}">
                <a16:creationId xmlns:a16="http://schemas.microsoft.com/office/drawing/2014/main" id="{568F373F-14A0-EC42-8A3C-550EC175739E}"/>
              </a:ext>
            </a:extLst>
          </p:cNvPr>
          <p:cNvSpPr>
            <a:spLocks noGrp="1"/>
          </p:cNvSpPr>
          <p:nvPr>
            <p:ph idx="1"/>
          </p:nvPr>
        </p:nvSpPr>
        <p:spPr>
          <a:xfrm>
            <a:off x="969913" y="1235074"/>
            <a:ext cx="9934128" cy="5241926"/>
          </a:xfrm>
        </p:spPr>
        <p:txBody>
          <a:bodyPr/>
          <a:lstStyle/>
          <a:p>
            <a:pPr>
              <a:buFont typeface="Wingdings" panose="05000000000000000000" pitchFamily="2" charset="2"/>
              <a:buChar char="§"/>
            </a:pPr>
            <a:r>
              <a:rPr lang="en-US" sz="2000" dirty="0"/>
              <a:t>We need </a:t>
            </a:r>
            <a:r>
              <a:rPr lang="en-US" sz="2000" b="1" dirty="0"/>
              <a:t>java.io* </a:t>
            </a:r>
            <a:r>
              <a:rPr lang="en-US" sz="2000" dirty="0"/>
              <a:t>and</a:t>
            </a:r>
            <a:r>
              <a:rPr lang="en-US" sz="2000" b="1" dirty="0"/>
              <a:t> </a:t>
            </a:r>
            <a:r>
              <a:rPr lang="en-US" sz="2000" b="1" dirty="0" err="1"/>
              <a:t>java.util.Scanner</a:t>
            </a:r>
            <a:r>
              <a:rPr lang="en-US" sz="2000" b="1" dirty="0"/>
              <a:t> packages</a:t>
            </a:r>
            <a:endParaRPr lang="en-US" sz="2000" dirty="0"/>
          </a:p>
          <a:p>
            <a:pPr>
              <a:buFont typeface="Wingdings" panose="05000000000000000000" pitchFamily="2" charset="2"/>
              <a:buChar char="§"/>
            </a:pPr>
            <a:r>
              <a:rPr lang="en-US" sz="2000" dirty="0"/>
              <a:t>To operate on files, we can create an object of class </a:t>
            </a:r>
            <a:r>
              <a:rPr lang="en-US" sz="2000" b="1" dirty="0"/>
              <a:t>File</a:t>
            </a:r>
          </a:p>
          <a:p>
            <a:pPr>
              <a:buFont typeface="Wingdings" panose="05000000000000000000" pitchFamily="2" charset="2"/>
              <a:buChar char="§"/>
            </a:pPr>
            <a:endParaRPr lang="en-US" sz="2000" b="1" dirty="0"/>
          </a:p>
          <a:p>
            <a:pPr marL="0" indent="0">
              <a:buNone/>
            </a:pPr>
            <a:r>
              <a:rPr lang="en-US" sz="2000" b="1" dirty="0"/>
              <a:t>Useful methods : </a:t>
            </a:r>
          </a:p>
          <a:p>
            <a:pPr lvl="1">
              <a:buFont typeface="Courier New" panose="02070309020205020404" pitchFamily="49" charset="0"/>
              <a:buChar char="o"/>
            </a:pPr>
            <a:r>
              <a:rPr lang="en-US" sz="1800" dirty="0" err="1"/>
              <a:t>createNewfile</a:t>
            </a:r>
            <a:r>
              <a:rPr lang="en-US" sz="1800" dirty="0"/>
              <a:t>()</a:t>
            </a:r>
          </a:p>
          <a:p>
            <a:pPr lvl="1">
              <a:buFont typeface="Courier New" panose="02070309020205020404" pitchFamily="49" charset="0"/>
              <a:buChar char="o"/>
            </a:pPr>
            <a:r>
              <a:rPr lang="en-US" sz="1800" dirty="0"/>
              <a:t>delete()</a:t>
            </a:r>
          </a:p>
          <a:p>
            <a:pPr lvl="1">
              <a:buFont typeface="Courier New" panose="02070309020205020404" pitchFamily="49" charset="0"/>
              <a:buChar char="o"/>
            </a:pPr>
            <a:r>
              <a:rPr lang="en-US" sz="1800" dirty="0"/>
              <a:t>exists();</a:t>
            </a:r>
          </a:p>
          <a:p>
            <a:pPr lvl="1">
              <a:buFont typeface="Courier New" panose="02070309020205020404" pitchFamily="49" charset="0"/>
              <a:buChar char="o"/>
            </a:pPr>
            <a:r>
              <a:rPr lang="en-US" sz="1800" dirty="0" err="1"/>
              <a:t>getAbsolutePath</a:t>
            </a:r>
            <a:r>
              <a:rPr lang="en-US" sz="1800" dirty="0"/>
              <a:t>(); </a:t>
            </a:r>
          </a:p>
          <a:p>
            <a:pPr lvl="1">
              <a:buFont typeface="Courier New" panose="02070309020205020404" pitchFamily="49" charset="0"/>
              <a:buChar char="o"/>
            </a:pPr>
            <a:r>
              <a:rPr lang="en-US" sz="1800" dirty="0" err="1"/>
              <a:t>mkdir</a:t>
            </a:r>
            <a:r>
              <a:rPr lang="en-US" sz="1800" dirty="0"/>
              <a:t>()</a:t>
            </a:r>
          </a:p>
          <a:p>
            <a:pPr lvl="1">
              <a:buFont typeface="Courier New" panose="02070309020205020404" pitchFamily="49" charset="0"/>
              <a:buChar char="o"/>
            </a:pPr>
            <a:r>
              <a:rPr lang="en-US" sz="1800" dirty="0"/>
              <a:t>list()</a:t>
            </a:r>
          </a:p>
          <a:p>
            <a:pPr>
              <a:buFont typeface="Wingdings" panose="05000000000000000000" pitchFamily="2" charset="2"/>
              <a:buChar char="§"/>
            </a:pPr>
            <a:endParaRPr lang="en-US" sz="2000" dirty="0"/>
          </a:p>
          <a:p>
            <a:pPr>
              <a:buFont typeface="Wingdings" panose="05000000000000000000" pitchFamily="2" charset="2"/>
              <a:buChar char="§"/>
            </a:pPr>
            <a:r>
              <a:rPr lang="en-US" sz="2000" dirty="0"/>
              <a:t>To write to file, we use </a:t>
            </a:r>
            <a:r>
              <a:rPr lang="en-US" sz="2000" b="1" dirty="0" err="1"/>
              <a:t>FileWriter</a:t>
            </a:r>
            <a:r>
              <a:rPr lang="en-US" sz="2000" dirty="0"/>
              <a:t> class</a:t>
            </a:r>
          </a:p>
          <a:p>
            <a:pPr>
              <a:buFont typeface="Wingdings" panose="05000000000000000000" pitchFamily="2" charset="2"/>
              <a:buChar char="§"/>
            </a:pPr>
            <a:r>
              <a:rPr lang="en-US" sz="2000" dirty="0"/>
              <a:t>To read from file, we use </a:t>
            </a:r>
            <a:r>
              <a:rPr lang="en-US" sz="2000" b="1" dirty="0"/>
              <a:t>Scanner</a:t>
            </a:r>
            <a:r>
              <a:rPr lang="en-US" sz="2000" dirty="0"/>
              <a:t> class</a:t>
            </a:r>
          </a:p>
          <a:p>
            <a:pPr>
              <a:buFont typeface="Wingdings" panose="05000000000000000000" pitchFamily="2" charset="2"/>
              <a:buChar char="§"/>
            </a:pPr>
            <a:endParaRPr lang="en-US" sz="2000" dirty="0"/>
          </a:p>
          <a:p>
            <a:pPr marL="0" indent="0">
              <a:buNone/>
            </a:pPr>
            <a:r>
              <a:rPr lang="en-US" sz="1800" b="1" dirty="0"/>
              <a:t>*Code Example: Tutorial7_Examples</a:t>
            </a:r>
          </a:p>
        </p:txBody>
      </p:sp>
      <p:sp>
        <p:nvSpPr>
          <p:cNvPr id="4" name="Slide Number Placeholder 3">
            <a:extLst>
              <a:ext uri="{FF2B5EF4-FFF2-40B4-BE49-F238E27FC236}">
                <a16:creationId xmlns:a16="http://schemas.microsoft.com/office/drawing/2014/main" id="{EDB9DCDA-5E16-7147-8E04-E25CC3A037C4}"/>
              </a:ext>
            </a:extLst>
          </p:cNvPr>
          <p:cNvSpPr>
            <a:spLocks noGrp="1"/>
          </p:cNvSpPr>
          <p:nvPr>
            <p:ph type="sldNum" sz="quarter" idx="10"/>
          </p:nvPr>
        </p:nvSpPr>
        <p:spPr/>
        <p:txBody>
          <a:bodyPr/>
          <a:lstStyle/>
          <a:p>
            <a:fld id="{A35D118A-333E-D14F-A7CC-F26895C7C671}" type="slidenum">
              <a:rPr lang="en-US" smtClean="0"/>
              <a:t>7</a:t>
            </a:fld>
            <a:endParaRPr lang="en-US" dirty="0"/>
          </a:p>
        </p:txBody>
      </p:sp>
    </p:spTree>
    <p:extLst>
      <p:ext uri="{BB962C8B-B14F-4D97-AF65-F5344CB8AC3E}">
        <p14:creationId xmlns:p14="http://schemas.microsoft.com/office/powerpoint/2010/main" val="1265032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6E41-DCE6-474B-B729-B06A7F64BB1F}"/>
              </a:ext>
            </a:extLst>
          </p:cNvPr>
          <p:cNvSpPr>
            <a:spLocks noGrp="1"/>
          </p:cNvSpPr>
          <p:nvPr>
            <p:ph type="title"/>
          </p:nvPr>
        </p:nvSpPr>
        <p:spPr>
          <a:xfrm>
            <a:off x="653374" y="381000"/>
            <a:ext cx="10090826" cy="609600"/>
          </a:xfrm>
        </p:spPr>
        <p:txBody>
          <a:bodyPr/>
          <a:lstStyle/>
          <a:p>
            <a:r>
              <a:rPr lang="en-US" dirty="0" err="1"/>
              <a:t>BufferedReader</a:t>
            </a:r>
            <a:endParaRPr lang="en-US" dirty="0"/>
          </a:p>
        </p:txBody>
      </p:sp>
      <p:sp>
        <p:nvSpPr>
          <p:cNvPr id="3" name="Content Placeholder 2">
            <a:extLst>
              <a:ext uri="{FF2B5EF4-FFF2-40B4-BE49-F238E27FC236}">
                <a16:creationId xmlns:a16="http://schemas.microsoft.com/office/drawing/2014/main" id="{568F373F-14A0-EC42-8A3C-550EC175739E}"/>
              </a:ext>
            </a:extLst>
          </p:cNvPr>
          <p:cNvSpPr>
            <a:spLocks noGrp="1"/>
          </p:cNvSpPr>
          <p:nvPr>
            <p:ph idx="1"/>
          </p:nvPr>
        </p:nvSpPr>
        <p:spPr>
          <a:xfrm>
            <a:off x="914400" y="1143000"/>
            <a:ext cx="10363200" cy="4876800"/>
          </a:xfrm>
        </p:spPr>
        <p:txBody>
          <a:bodyPr/>
          <a:lstStyle/>
          <a:p>
            <a:r>
              <a:rPr lang="en-US" dirty="0"/>
              <a:t>Buffer is a temporary memory area that holds the data</a:t>
            </a:r>
          </a:p>
          <a:p>
            <a:pPr>
              <a:buFont typeface="Wingdings" panose="05000000000000000000" pitchFamily="2" charset="2"/>
              <a:buChar char="§"/>
            </a:pPr>
            <a:r>
              <a:rPr lang="en-US" dirty="0"/>
              <a:t>We instantiate </a:t>
            </a:r>
            <a:r>
              <a:rPr lang="en-US" b="1" dirty="0" err="1"/>
              <a:t>BufferedReader</a:t>
            </a:r>
            <a:r>
              <a:rPr lang="en-US" dirty="0"/>
              <a:t> class and use </a:t>
            </a:r>
            <a:r>
              <a:rPr lang="en-US" b="1" dirty="0" err="1"/>
              <a:t>readLine</a:t>
            </a:r>
            <a:r>
              <a:rPr lang="en-US" dirty="0"/>
              <a:t> keyword to read from file</a:t>
            </a:r>
          </a:p>
          <a:p>
            <a:pPr>
              <a:buFont typeface="Wingdings" panose="05000000000000000000" pitchFamily="2" charset="2"/>
              <a:buChar char="§"/>
            </a:pPr>
            <a:r>
              <a:rPr lang="en-US" dirty="0"/>
              <a:t>We instantiate </a:t>
            </a:r>
            <a:r>
              <a:rPr lang="en-US" b="1" dirty="0" err="1"/>
              <a:t>BufferedWriter</a:t>
            </a:r>
            <a:r>
              <a:rPr lang="en-US" dirty="0"/>
              <a:t> class and use </a:t>
            </a:r>
            <a:r>
              <a:rPr lang="en-US" b="1" dirty="0"/>
              <a:t>write</a:t>
            </a:r>
            <a:r>
              <a:rPr lang="en-US" dirty="0"/>
              <a:t> keyword to write to file</a:t>
            </a:r>
          </a:p>
          <a:p>
            <a:pPr>
              <a:buFont typeface="Wingdings" panose="05000000000000000000" pitchFamily="2" charset="2"/>
              <a:buChar char="§"/>
            </a:pPr>
            <a:r>
              <a:rPr lang="en-US" sz="2400" dirty="0"/>
              <a:t>Java offers multiple ways to perform file operations because each approach has its strengths and is designed to cater to different needs and use cases. </a:t>
            </a:r>
          </a:p>
          <a:p>
            <a:pPr>
              <a:buFont typeface="Wingdings" panose="05000000000000000000" pitchFamily="2" charset="2"/>
              <a:buChar char="§"/>
            </a:pPr>
            <a:endParaRPr lang="en-US" dirty="0"/>
          </a:p>
          <a:p>
            <a:pPr>
              <a:buFont typeface="Wingdings" panose="05000000000000000000" pitchFamily="2" charset="2"/>
              <a:buChar char="§"/>
            </a:pPr>
            <a:endParaRPr lang="en-US" dirty="0"/>
          </a:p>
          <a:p>
            <a:pPr marL="0" indent="0">
              <a:buNone/>
            </a:pPr>
            <a:r>
              <a:rPr lang="en-US" sz="2000" b="1" dirty="0"/>
              <a:t>*Code Example: Tutorial_7</a:t>
            </a:r>
          </a:p>
          <a:p>
            <a:pPr>
              <a:buFont typeface="Wingdings" panose="05000000000000000000" pitchFamily="2" charset="2"/>
              <a:buChar char="§"/>
            </a:pPr>
            <a:endParaRPr lang="en-US" sz="2000" dirty="0"/>
          </a:p>
        </p:txBody>
      </p:sp>
      <p:sp>
        <p:nvSpPr>
          <p:cNvPr id="4" name="Slide Number Placeholder 3">
            <a:extLst>
              <a:ext uri="{FF2B5EF4-FFF2-40B4-BE49-F238E27FC236}">
                <a16:creationId xmlns:a16="http://schemas.microsoft.com/office/drawing/2014/main" id="{EDB9DCDA-5E16-7147-8E04-E25CC3A037C4}"/>
              </a:ext>
            </a:extLst>
          </p:cNvPr>
          <p:cNvSpPr>
            <a:spLocks noGrp="1"/>
          </p:cNvSpPr>
          <p:nvPr>
            <p:ph type="sldNum" sz="quarter" idx="10"/>
          </p:nvPr>
        </p:nvSpPr>
        <p:spPr/>
        <p:txBody>
          <a:bodyPr/>
          <a:lstStyle/>
          <a:p>
            <a:fld id="{A35D118A-333E-D14F-A7CC-F26895C7C671}" type="slidenum">
              <a:rPr lang="en-US" smtClean="0"/>
              <a:t>8</a:t>
            </a:fld>
            <a:endParaRPr lang="en-US" dirty="0"/>
          </a:p>
        </p:txBody>
      </p:sp>
    </p:spTree>
    <p:extLst>
      <p:ext uri="{BB962C8B-B14F-4D97-AF65-F5344CB8AC3E}">
        <p14:creationId xmlns:p14="http://schemas.microsoft.com/office/powerpoint/2010/main" val="3320884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6E41-DCE6-474B-B729-B06A7F64BB1F}"/>
              </a:ext>
            </a:extLst>
          </p:cNvPr>
          <p:cNvSpPr>
            <a:spLocks noGrp="1"/>
          </p:cNvSpPr>
          <p:nvPr>
            <p:ph type="title"/>
          </p:nvPr>
        </p:nvSpPr>
        <p:spPr>
          <a:xfrm>
            <a:off x="653374" y="381000"/>
            <a:ext cx="10090826" cy="609600"/>
          </a:xfrm>
        </p:spPr>
        <p:txBody>
          <a:bodyPr/>
          <a:lstStyle/>
          <a:p>
            <a:r>
              <a:rPr lang="en-US" dirty="0"/>
              <a:t>Serialization</a:t>
            </a:r>
          </a:p>
        </p:txBody>
      </p:sp>
      <p:sp>
        <p:nvSpPr>
          <p:cNvPr id="3" name="Content Placeholder 2">
            <a:extLst>
              <a:ext uri="{FF2B5EF4-FFF2-40B4-BE49-F238E27FC236}">
                <a16:creationId xmlns:a16="http://schemas.microsoft.com/office/drawing/2014/main" id="{568F373F-14A0-EC42-8A3C-550EC175739E}"/>
              </a:ext>
            </a:extLst>
          </p:cNvPr>
          <p:cNvSpPr>
            <a:spLocks noGrp="1"/>
          </p:cNvSpPr>
          <p:nvPr>
            <p:ph idx="1"/>
          </p:nvPr>
        </p:nvSpPr>
        <p:spPr>
          <a:xfrm>
            <a:off x="914400" y="1143000"/>
            <a:ext cx="10363200" cy="4876800"/>
          </a:xfrm>
        </p:spPr>
        <p:txBody>
          <a:bodyPr/>
          <a:lstStyle/>
          <a:p>
            <a:pPr>
              <a:buFont typeface="Wingdings" panose="05000000000000000000" pitchFamily="2" charset="2"/>
              <a:buChar char="§"/>
            </a:pPr>
            <a:r>
              <a:rPr lang="en-US" dirty="0"/>
              <a:t>Serialization is the process of turning an data structure or object such that it may be stored or transmitted, then reconstructed to its previous state later</a:t>
            </a:r>
          </a:p>
          <a:p>
            <a:pPr>
              <a:buFont typeface="Wingdings" panose="05000000000000000000" pitchFamily="2" charset="2"/>
              <a:buChar char="§"/>
            </a:pPr>
            <a:r>
              <a:rPr lang="en-US" dirty="0"/>
              <a:t>In Java, you can make objects of a class serializable by having that class implement the Serializable interface. Serializable doesn’t have any methods or fields to be implemented, it just marks that class as Serializable. You can then serialize and deserialize objects of that class using an </a:t>
            </a:r>
            <a:r>
              <a:rPr lang="en-US" dirty="0" err="1"/>
              <a:t>ObjectOutputStream</a:t>
            </a:r>
            <a:r>
              <a:rPr lang="en-US" dirty="0"/>
              <a:t> and an </a:t>
            </a:r>
            <a:r>
              <a:rPr lang="en-US" dirty="0" err="1"/>
              <a:t>ObjectInputStream</a:t>
            </a:r>
            <a:r>
              <a:rPr lang="en-US" dirty="0"/>
              <a:t>, respectively</a:t>
            </a:r>
            <a:endParaRPr lang="en-US" sz="3200" dirty="0"/>
          </a:p>
        </p:txBody>
      </p:sp>
      <p:sp>
        <p:nvSpPr>
          <p:cNvPr id="4" name="Slide Number Placeholder 3">
            <a:extLst>
              <a:ext uri="{FF2B5EF4-FFF2-40B4-BE49-F238E27FC236}">
                <a16:creationId xmlns:a16="http://schemas.microsoft.com/office/drawing/2014/main" id="{EDB9DCDA-5E16-7147-8E04-E25CC3A037C4}"/>
              </a:ext>
            </a:extLst>
          </p:cNvPr>
          <p:cNvSpPr>
            <a:spLocks noGrp="1"/>
          </p:cNvSpPr>
          <p:nvPr>
            <p:ph type="sldNum" sz="quarter" idx="10"/>
          </p:nvPr>
        </p:nvSpPr>
        <p:spPr/>
        <p:txBody>
          <a:bodyPr/>
          <a:lstStyle/>
          <a:p>
            <a:fld id="{A35D118A-333E-D14F-A7CC-F26895C7C671}" type="slidenum">
              <a:rPr lang="en-US" smtClean="0"/>
              <a:t>9</a:t>
            </a:fld>
            <a:endParaRPr lang="en-US" dirty="0"/>
          </a:p>
        </p:txBody>
      </p:sp>
    </p:spTree>
    <p:extLst>
      <p:ext uri="{BB962C8B-B14F-4D97-AF65-F5344CB8AC3E}">
        <p14:creationId xmlns:p14="http://schemas.microsoft.com/office/powerpoint/2010/main" val="1510807373"/>
      </p:ext>
    </p:extLst>
  </p:cSld>
  <p:clrMapOvr>
    <a:masterClrMapping/>
  </p:clrMapOvr>
</p:sld>
</file>

<file path=ppt/theme/theme1.xml><?xml version="1.0" encoding="utf-8"?>
<a:theme xmlns:a="http://schemas.openxmlformats.org/drawingml/2006/main" name="Default Theme">
  <a:themeElements>
    <a:clrScheme name="CONCORDIA UNIVERSITY">
      <a:dk1>
        <a:srgbClr val="000000"/>
      </a:dk1>
      <a:lt1>
        <a:srgbClr val="FFFFFF"/>
      </a:lt1>
      <a:dk2>
        <a:srgbClr val="000000"/>
      </a:dk2>
      <a:lt2>
        <a:srgbClr val="BCBCBC"/>
      </a:lt2>
      <a:accent1>
        <a:srgbClr val="801329"/>
      </a:accent1>
      <a:accent2>
        <a:srgbClr val="E83F21"/>
      </a:accent2>
      <a:accent3>
        <a:srgbClr val="00776F"/>
      </a:accent3>
      <a:accent4>
        <a:srgbClr val="E90065"/>
      </a:accent4>
      <a:accent5>
        <a:srgbClr val="1598D6"/>
      </a:accent5>
      <a:accent6>
        <a:srgbClr val="7BC224"/>
      </a:accent6>
      <a:hlink>
        <a:srgbClr val="801329"/>
      </a:hlink>
      <a:folHlink>
        <a:srgbClr val="0E317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3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32" charset="0"/>
          </a:defRPr>
        </a:defPPr>
      </a:lstStyle>
    </a:lnDef>
    <a:txDef>
      <a:spPr>
        <a:noFill/>
      </a:spPr>
      <a:bodyPr wrap="square" rtlCol="0">
        <a:spAutoFit/>
      </a:bodyPr>
      <a:lstStyle>
        <a:defPPr algn="l">
          <a:defRPr dirty="0" smtClean="0">
            <a:latin typeface="+mn-lt"/>
          </a:defRPr>
        </a:defPPr>
      </a:lstStyle>
    </a:txDef>
  </a:objectDefaults>
  <a:extraClrSchemeLst>
    <a:extraClrScheme>
      <a:clrScheme name="Concordia-P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oncordia-PP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oncordia-PP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oncordia-PP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oncordia-PP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oncordia-PP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oncordia-PPT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oncordia-PP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oncordia-PP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oncordia-PP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oncordia-PP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oncordia-PP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71E0BB56-1618-7B4B-B145-E561352FD507}" vid="{DBFEF09A-18C0-0048-A2A2-42C1ECFEC8F2}"/>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1df74f4a-f6d1-492f-8440-6651b83649a1">
      <Terms xmlns="http://schemas.microsoft.com/office/infopath/2007/PartnerControls"/>
    </lcf76f155ced4ddcb4097134ff3c332f>
    <TaxCatchAll xmlns="aee839de-00bf-4376-a641-f2a43ee2c51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B386EA0FF62C247B14C6A34B4857221" ma:contentTypeVersion="10" ma:contentTypeDescription="Create a new document." ma:contentTypeScope="" ma:versionID="9567f3b11bc26355ddef8818b9c95748">
  <xsd:schema xmlns:xsd="http://www.w3.org/2001/XMLSchema" xmlns:xs="http://www.w3.org/2001/XMLSchema" xmlns:p="http://schemas.microsoft.com/office/2006/metadata/properties" xmlns:ns2="1df74f4a-f6d1-492f-8440-6651b83649a1" xmlns:ns3="aee839de-00bf-4376-a641-f2a43ee2c517" targetNamespace="http://schemas.microsoft.com/office/2006/metadata/properties" ma:root="true" ma:fieldsID="8d5637416419ab8808b5d9143128fc59" ns2:_="" ns3:_="">
    <xsd:import namespace="1df74f4a-f6d1-492f-8440-6651b83649a1"/>
    <xsd:import namespace="aee839de-00bf-4376-a641-f2a43ee2c517"/>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ObjectDetectorVersions" minOccurs="0"/>
                <xsd:element ref="ns2:MediaServiceOCR"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f74f4a-f6d1-492f-8440-6651b83649a1"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2111843b-6948-4e45-a4d0-217e70d3d48c"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ee839de-00bf-4376-a641-f2a43ee2c517"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c287f19a-04e3-4d98-99d0-e9f2f473b6c9}" ma:internalName="TaxCatchAll" ma:showField="CatchAllData" ma:web="aee839de-00bf-4376-a641-f2a43ee2c51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3FE4E6-499F-4743-B953-711D88873CB2}">
  <ds:schemaRefs>
    <ds:schemaRef ds:uri="http://schemas.microsoft.com/office/2006/metadata/properties"/>
    <ds:schemaRef ds:uri="http://schemas.microsoft.com/office/infopath/2007/PartnerControls"/>
    <ds:schemaRef ds:uri="1df74f4a-f6d1-492f-8440-6651b83649a1"/>
    <ds:schemaRef ds:uri="aee839de-00bf-4376-a641-f2a43ee2c517"/>
  </ds:schemaRefs>
</ds:datastoreItem>
</file>

<file path=customXml/itemProps2.xml><?xml version="1.0" encoding="utf-8"?>
<ds:datastoreItem xmlns:ds="http://schemas.openxmlformats.org/officeDocument/2006/customXml" ds:itemID="{FDF8B9E7-8F41-4911-AE3E-81DFB4E1E028}">
  <ds:schemaRefs>
    <ds:schemaRef ds:uri="http://schemas.microsoft.com/sharepoint/v3/contenttype/forms"/>
  </ds:schemaRefs>
</ds:datastoreItem>
</file>

<file path=customXml/itemProps3.xml><?xml version="1.0" encoding="utf-8"?>
<ds:datastoreItem xmlns:ds="http://schemas.openxmlformats.org/officeDocument/2006/customXml" ds:itemID="{7F37B40E-9AD5-4233-B5DA-F8CFCEA544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df74f4a-f6d1-492f-8440-6651b83649a1"/>
    <ds:schemaRef ds:uri="aee839de-00bf-4376-a641-f2a43ee2c51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CONCORDIA-POWERPOINT-TEMPLATE</Template>
  <TotalTime>416</TotalTime>
  <Words>790</Words>
  <Application>Microsoft Office PowerPoint</Application>
  <PresentationFormat>Widescreen</PresentationFormat>
  <Paragraphs>122</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Arial Bold</vt:lpstr>
      <vt:lpstr>Courier New</vt:lpstr>
      <vt:lpstr>GillSans Bold</vt:lpstr>
      <vt:lpstr>Times</vt:lpstr>
      <vt:lpstr>Wingdings</vt:lpstr>
      <vt:lpstr>Default Theme</vt:lpstr>
      <vt:lpstr>Tutorial 6: IO Operations</vt:lpstr>
      <vt:lpstr>Tasks</vt:lpstr>
      <vt:lpstr>Try/Catch block &amp; Finally</vt:lpstr>
      <vt:lpstr>Throw an Exception</vt:lpstr>
      <vt:lpstr>Example with methods</vt:lpstr>
      <vt:lpstr>Exception Hierarchy &amp; Checked/Unchecked Exceptions</vt:lpstr>
      <vt:lpstr>Working with Files</vt:lpstr>
      <vt:lpstr>BufferedReader</vt:lpstr>
      <vt:lpstr>Serialization</vt:lpstr>
      <vt:lpstr>References</vt:lpstr>
      <vt:lpstr>Happy Coding!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Valeriia Nikandrova</dc:creator>
  <cp:lastModifiedBy>Valeriia Nikandrova</cp:lastModifiedBy>
  <cp:revision>15</cp:revision>
  <dcterms:created xsi:type="dcterms:W3CDTF">2024-07-30T14:15:28Z</dcterms:created>
  <dcterms:modified xsi:type="dcterms:W3CDTF">2024-07-31T02:24:21Z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0x0101009B386EA0FF62C247B14C6A34B4857221</vt:lpwstr>
  </property>
</Properties>
</file>